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3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7.xml" ContentType="application/vnd.openxmlformats-officedocument.presentationml.notesSl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3" r:id="rId2"/>
    <p:sldMasterId id="2147483665" r:id="rId3"/>
  </p:sldMasterIdLst>
  <p:notesMasterIdLst>
    <p:notesMasterId r:id="rId31"/>
  </p:notesMasterIdLst>
  <p:handoutMasterIdLst>
    <p:handoutMasterId r:id="rId32"/>
  </p:handoutMasterIdLst>
  <p:sldIdLst>
    <p:sldId id="256" r:id="rId4"/>
    <p:sldId id="258" r:id="rId5"/>
    <p:sldId id="259" r:id="rId6"/>
    <p:sldId id="283" r:id="rId7"/>
    <p:sldId id="261" r:id="rId8"/>
    <p:sldId id="285" r:id="rId9"/>
    <p:sldId id="284" r:id="rId10"/>
    <p:sldId id="281" r:id="rId11"/>
    <p:sldId id="282" r:id="rId12"/>
    <p:sldId id="269" r:id="rId13"/>
    <p:sldId id="262" r:id="rId14"/>
    <p:sldId id="280" r:id="rId15"/>
    <p:sldId id="265" r:id="rId16"/>
    <p:sldId id="264" r:id="rId17"/>
    <p:sldId id="268" r:id="rId18"/>
    <p:sldId id="267" r:id="rId19"/>
    <p:sldId id="278" r:id="rId20"/>
    <p:sldId id="270" r:id="rId21"/>
    <p:sldId id="445" r:id="rId22"/>
    <p:sldId id="271" r:id="rId23"/>
    <p:sldId id="443" r:id="rId24"/>
    <p:sldId id="444" r:id="rId25"/>
    <p:sldId id="272" r:id="rId26"/>
    <p:sldId id="273" r:id="rId27"/>
    <p:sldId id="275" r:id="rId28"/>
    <p:sldId id="274" r:id="rId29"/>
    <p:sldId id="257" r:id="rId30"/>
  </p:sldIdLst>
  <p:sldSz cx="12192000" cy="6858000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3E91"/>
    <a:srgbClr val="4F81BD"/>
    <a:srgbClr val="4A7EBB"/>
    <a:srgbClr val="00B0F0"/>
    <a:srgbClr val="BADFED"/>
    <a:srgbClr val="595959"/>
    <a:srgbClr val="F0BABA"/>
    <a:srgbClr val="ED7D31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33" autoAdjust="0"/>
  </p:normalViewPr>
  <p:slideViewPr>
    <p:cSldViewPr snapToGrid="0" snapToObjects="1">
      <p:cViewPr varScale="1">
        <p:scale>
          <a:sx n="108" d="100"/>
          <a:sy n="108" d="100"/>
        </p:scale>
        <p:origin x="156" y="33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8" d="100"/>
          <a:sy n="88" d="100"/>
        </p:scale>
        <p:origin x="345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nas1\PARTAGE-NAS\FDAAPPMA\Technique\Etudes\Suivi%20des%20captures%20p&#234;cheurs\&#201;tude%20carnassiers\Donn&#233;es\HT\Brochet\HT%20BRO-GL%20(maj%202021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nas1\PARTAGE-NAS\FDAAPPMA\Technique\Etudes\Suivi%20des%20captures%20p&#234;cheurs\&#201;tude%20carnassiers\Donn&#233;es\Analyse%20des%20r&#233;sultats\synth&#232;se%202011%202020v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nas1\PARTAGE-NAS\FDAAPPMA\Technique\Etudes\Suivi%20des%20captures%20p&#234;cheurs\&#201;tude%20carnassiers\Donn&#233;es\Analyse%20des%20r&#233;sultats\synth&#232;se%202011%202020v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2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3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4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p.faure\Desktop\JTN%202022\docs%20bro\ANALYSE%20DES%20RESULTATS%202022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p.faure\Desktop\JTN%202022\docs%20bro\tentative%20de%20mod&#233;lisation%20effet%20fen&#234;tre%20BRO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p.faure\Desktop\JTN%202022\docs%20bro\tentative%20de%20mod&#233;lisation%20effet%20fen&#234;tre%20BRO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nas1\PARTAGE-NAS\FDAAPPMA\Technique\Etudes\Suivi%20des%20captures%20p&#234;cheurs\&#201;tude%20carnassiers\Donn&#233;es\Autres%20fichiers%20utiles\Satisfaction%20fen&#234;tre%202022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p.faure\Documents\juv0+TRF\Suivi%20tailles%20Cosnes%202007-2021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Feuil1!$D$1</c:f>
              <c:strCache>
                <c:ptCount val="1"/>
                <c:pt idx="0">
                  <c:v>Taille (mm)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dk1">
                  <a:tint val="88500"/>
                </a:schemeClr>
              </a:solidFill>
              <a:ln w="9525">
                <a:solidFill>
                  <a:schemeClr val="dk1">
                    <a:tint val="88500"/>
                  </a:schemeClr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dk1">
                    <a:tint val="88500"/>
                  </a:schemeClr>
                </a:solidFill>
                <a:prstDash val="sysDot"/>
              </a:ln>
              <a:effectLst/>
            </c:spPr>
            <c:trendlineType val="log"/>
            <c:dispRSqr val="0"/>
            <c:dispEq val="0"/>
          </c:trendline>
          <c:trendline>
            <c:spPr>
              <a:ln w="19050" cap="rnd">
                <a:solidFill>
                  <a:schemeClr val="dk1">
                    <a:tint val="88500"/>
                  </a:schemeClr>
                </a:solidFill>
                <a:prstDash val="sysDot"/>
              </a:ln>
              <a:effectLst/>
            </c:spPr>
            <c:trendlineType val="log"/>
            <c:dispRSqr val="0"/>
            <c:dispEq val="0"/>
          </c:trendline>
          <c:trendline>
            <c:spPr>
              <a:ln w="19050" cap="rnd">
                <a:solidFill>
                  <a:schemeClr val="dk1">
                    <a:tint val="88500"/>
                  </a:schemeClr>
                </a:solidFill>
                <a:prstDash val="sysDot"/>
              </a:ln>
              <a:effectLst/>
            </c:spPr>
            <c:trendlineType val="log"/>
            <c:dispRSqr val="0"/>
            <c:dispEq val="0"/>
          </c:trendline>
          <c:trendline>
            <c:spPr>
              <a:ln w="19050" cap="rnd">
                <a:solidFill>
                  <a:schemeClr val="dk1">
                    <a:tint val="88500"/>
                  </a:schemeClr>
                </a:solidFill>
                <a:prstDash val="sysDot"/>
              </a:ln>
              <a:effectLst/>
            </c:spPr>
            <c:trendlineType val="log"/>
            <c:dispRSqr val="0"/>
            <c:dispEq val="0"/>
          </c:trendline>
          <c:trendline>
            <c:spPr>
              <a:ln w="19050" cap="rnd">
                <a:solidFill>
                  <a:schemeClr val="dk1">
                    <a:tint val="88500"/>
                  </a:schemeClr>
                </a:solidFill>
                <a:prstDash val="sysDot"/>
              </a:ln>
              <a:effectLst/>
            </c:spPr>
            <c:trendlineType val="log"/>
            <c:dispRSqr val="0"/>
            <c:dispEq val="0"/>
          </c:trendline>
          <c:trendline>
            <c:spPr>
              <a:ln w="19050" cap="rnd">
                <a:solidFill>
                  <a:schemeClr val="dk1">
                    <a:tint val="88500"/>
                  </a:schemeClr>
                </a:solidFill>
                <a:prstDash val="sysDot"/>
              </a:ln>
              <a:effectLst/>
            </c:spPr>
            <c:trendlineType val="log"/>
            <c:dispRSqr val="0"/>
            <c:dispEq val="0"/>
          </c:trendline>
          <c:xVal>
            <c:numRef>
              <c:f>Feuil1!$G$2:$G$53</c:f>
              <c:numCache>
                <c:formatCode>General</c:formatCode>
                <c:ptCount val="52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8</c:v>
                </c:pt>
                <c:pt idx="5">
                  <c:v>4</c:v>
                </c:pt>
                <c:pt idx="6">
                  <c:v>2</c:v>
                </c:pt>
                <c:pt idx="7">
                  <c:v>2</c:v>
                </c:pt>
                <c:pt idx="8">
                  <c:v>4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4</c:v>
                </c:pt>
                <c:pt idx="16">
                  <c:v>8</c:v>
                </c:pt>
                <c:pt idx="17">
                  <c:v>3</c:v>
                </c:pt>
                <c:pt idx="18">
                  <c:v>8</c:v>
                </c:pt>
                <c:pt idx="19">
                  <c:v>2</c:v>
                </c:pt>
                <c:pt idx="20">
                  <c:v>3</c:v>
                </c:pt>
                <c:pt idx="21">
                  <c:v>8</c:v>
                </c:pt>
                <c:pt idx="22">
                  <c:v>7</c:v>
                </c:pt>
                <c:pt idx="23">
                  <c:v>2</c:v>
                </c:pt>
                <c:pt idx="24">
                  <c:v>3</c:v>
                </c:pt>
                <c:pt idx="25">
                  <c:v>3</c:v>
                </c:pt>
                <c:pt idx="26">
                  <c:v>2</c:v>
                </c:pt>
                <c:pt idx="27">
                  <c:v>2</c:v>
                </c:pt>
                <c:pt idx="28">
                  <c:v>9</c:v>
                </c:pt>
                <c:pt idx="30">
                  <c:v>3</c:v>
                </c:pt>
                <c:pt idx="31">
                  <c:v>7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2</c:v>
                </c:pt>
                <c:pt idx="41">
                  <c:v>2</c:v>
                </c:pt>
                <c:pt idx="42">
                  <c:v>2</c:v>
                </c:pt>
                <c:pt idx="43">
                  <c:v>2</c:v>
                </c:pt>
                <c:pt idx="44">
                  <c:v>1</c:v>
                </c:pt>
                <c:pt idx="48">
                  <c:v>3</c:v>
                </c:pt>
                <c:pt idx="49">
                  <c:v>3</c:v>
                </c:pt>
                <c:pt idx="50">
                  <c:v>3</c:v>
                </c:pt>
                <c:pt idx="51">
                  <c:v>12</c:v>
                </c:pt>
              </c:numCache>
            </c:numRef>
          </c:xVal>
          <c:yVal>
            <c:numRef>
              <c:f>Feuil1!$D$2:$D$53</c:f>
              <c:numCache>
                <c:formatCode>General</c:formatCode>
                <c:ptCount val="52"/>
                <c:pt idx="0">
                  <c:v>560</c:v>
                </c:pt>
                <c:pt idx="1">
                  <c:v>600</c:v>
                </c:pt>
                <c:pt idx="2">
                  <c:v>400</c:v>
                </c:pt>
                <c:pt idx="3">
                  <c:v>550</c:v>
                </c:pt>
                <c:pt idx="4">
                  <c:v>970</c:v>
                </c:pt>
                <c:pt idx="5">
                  <c:v>750</c:v>
                </c:pt>
                <c:pt idx="6">
                  <c:v>350</c:v>
                </c:pt>
                <c:pt idx="7">
                  <c:v>450</c:v>
                </c:pt>
                <c:pt idx="8">
                  <c:v>700</c:v>
                </c:pt>
                <c:pt idx="9">
                  <c:v>630</c:v>
                </c:pt>
                <c:pt idx="10">
                  <c:v>650</c:v>
                </c:pt>
                <c:pt idx="12">
                  <c:v>500</c:v>
                </c:pt>
                <c:pt idx="13">
                  <c:v>650</c:v>
                </c:pt>
                <c:pt idx="14">
                  <c:v>600</c:v>
                </c:pt>
                <c:pt idx="15">
                  <c:v>650</c:v>
                </c:pt>
                <c:pt idx="16">
                  <c:v>850</c:v>
                </c:pt>
                <c:pt idx="17">
                  <c:v>650</c:v>
                </c:pt>
                <c:pt idx="18">
                  <c:v>800</c:v>
                </c:pt>
                <c:pt idx="19">
                  <c:v>520</c:v>
                </c:pt>
                <c:pt idx="20">
                  <c:v>630</c:v>
                </c:pt>
                <c:pt idx="21">
                  <c:v>860</c:v>
                </c:pt>
                <c:pt idx="22">
                  <c:v>780</c:v>
                </c:pt>
                <c:pt idx="23">
                  <c:v>530</c:v>
                </c:pt>
                <c:pt idx="24">
                  <c:v>500</c:v>
                </c:pt>
                <c:pt idx="25">
                  <c:v>700</c:v>
                </c:pt>
                <c:pt idx="26">
                  <c:v>550</c:v>
                </c:pt>
                <c:pt idx="27">
                  <c:v>550</c:v>
                </c:pt>
                <c:pt idx="28">
                  <c:v>970</c:v>
                </c:pt>
                <c:pt idx="29">
                  <c:v>720</c:v>
                </c:pt>
                <c:pt idx="30">
                  <c:v>650</c:v>
                </c:pt>
                <c:pt idx="31">
                  <c:v>710</c:v>
                </c:pt>
                <c:pt idx="32">
                  <c:v>0</c:v>
                </c:pt>
                <c:pt idx="33">
                  <c:v>0</c:v>
                </c:pt>
                <c:pt idx="34">
                  <c:v>186</c:v>
                </c:pt>
                <c:pt idx="35">
                  <c:v>220</c:v>
                </c:pt>
                <c:pt idx="36">
                  <c:v>229</c:v>
                </c:pt>
                <c:pt idx="37">
                  <c:v>286</c:v>
                </c:pt>
                <c:pt idx="38">
                  <c:v>325</c:v>
                </c:pt>
                <c:pt idx="39">
                  <c:v>349</c:v>
                </c:pt>
                <c:pt idx="40">
                  <c:v>380</c:v>
                </c:pt>
                <c:pt idx="41">
                  <c:v>390</c:v>
                </c:pt>
                <c:pt idx="42">
                  <c:v>465</c:v>
                </c:pt>
                <c:pt idx="43">
                  <c:v>495</c:v>
                </c:pt>
                <c:pt idx="44">
                  <c:v>215</c:v>
                </c:pt>
                <c:pt idx="45">
                  <c:v>176</c:v>
                </c:pt>
                <c:pt idx="46">
                  <c:v>140</c:v>
                </c:pt>
                <c:pt idx="47">
                  <c:v>161</c:v>
                </c:pt>
                <c:pt idx="48">
                  <c:v>620</c:v>
                </c:pt>
                <c:pt idx="49">
                  <c:v>570</c:v>
                </c:pt>
                <c:pt idx="50">
                  <c:v>570</c:v>
                </c:pt>
                <c:pt idx="51">
                  <c:v>1200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ED13-4D31-944F-759B42531E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22042015"/>
        <c:axId val="1222026207"/>
      </c:scatterChart>
      <c:valAx>
        <c:axId val="12220420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Âge (années)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22026207"/>
        <c:crosses val="autoZero"/>
        <c:crossBetween val="midCat"/>
        <c:majorUnit val="1"/>
      </c:valAx>
      <c:valAx>
        <c:axId val="12220262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/>
                  <a:t>Taille (mm)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2204201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alpha val="31000"/>
      </a:schemeClr>
    </a:solidFill>
    <a:ln>
      <a:noFill/>
    </a:ln>
    <a:effectLst/>
  </c:spPr>
  <c:txPr>
    <a:bodyPr/>
    <a:lstStyle/>
    <a:p>
      <a:pPr>
        <a:defRPr sz="1400">
          <a:solidFill>
            <a:schemeClr val="bg1"/>
          </a:solidFill>
        </a:defRPr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fr-FR" sz="2500" b="1" i="0" u="none" strike="noStrike" kern="1200" spc="0" baseline="0" dirty="0" smtClean="0">
                <a:solidFill>
                  <a:srgbClr val="000090"/>
                </a:solidFill>
                <a:latin typeface="+mj-lt"/>
                <a:ea typeface="+mj-ea"/>
                <a:cs typeface="+mj-cs"/>
              </a:defRPr>
            </a:pPr>
            <a:r>
              <a:rPr lang="fr-FR" sz="2500" b="0" kern="1200" dirty="0">
                <a:solidFill>
                  <a:srgbClr val="000090"/>
                </a:solidFill>
                <a:latin typeface="+mn-lt"/>
                <a:ea typeface="+mj-ea"/>
                <a:cs typeface="+mj-cs"/>
              </a:rPr>
              <a:t>Quel effet sur le prélèvement? estimé au Grand Large : (kg/ha/an)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fr-FR" sz="2500" b="1" i="0" u="none" strike="noStrike" kern="1200" spc="0" baseline="0" dirty="0" smtClean="0">
              <a:solidFill>
                <a:srgbClr val="000090"/>
              </a:solidFill>
              <a:latin typeface="+mj-lt"/>
              <a:ea typeface="+mj-ea"/>
              <a:cs typeface="+mj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0437111354393602"/>
          <c:y val="0.19392046892201895"/>
          <c:w val="0.88103402650037932"/>
          <c:h val="0.70792390909106151"/>
        </c:manualLayout>
      </c:layout>
      <c:lineChart>
        <c:grouping val="standard"/>
        <c:varyColors val="0"/>
        <c:ser>
          <c:idx val="1"/>
          <c:order val="0"/>
          <c:tx>
            <c:strRef>
              <c:f>BRO!$B$32</c:f>
              <c:strCache>
                <c:ptCount val="1"/>
                <c:pt idx="0">
                  <c:v>Prélèvement estimé BRO (kg) 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numRef>
              <c:f>BRO!$C$31:$N$31</c:f>
              <c:numCache>
                <c:formatCode>0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BRO!$C$37:$N$37</c:f>
              <c:numCache>
                <c:formatCode>0.000</c:formatCode>
                <c:ptCount val="12"/>
                <c:pt idx="0">
                  <c:v>8.8812949640287773</c:v>
                </c:pt>
                <c:pt idx="1">
                  <c:v>11.607913669064748</c:v>
                </c:pt>
                <c:pt idx="2">
                  <c:v>8.6654676258992804</c:v>
                </c:pt>
                <c:pt idx="3">
                  <c:v>11.219424460431656</c:v>
                </c:pt>
                <c:pt idx="4">
                  <c:v>11.003597122302159</c:v>
                </c:pt>
                <c:pt idx="5">
                  <c:v>4.4532374100719423</c:v>
                </c:pt>
                <c:pt idx="6">
                  <c:v>4.6654676258992804</c:v>
                </c:pt>
                <c:pt idx="7">
                  <c:v>8.0467625899280577</c:v>
                </c:pt>
                <c:pt idx="8">
                  <c:v>3.528776978417266</c:v>
                </c:pt>
                <c:pt idx="9">
                  <c:v>0.64028776978417268</c:v>
                </c:pt>
                <c:pt idx="10">
                  <c:v>1.2302158273381294</c:v>
                </c:pt>
                <c:pt idx="11">
                  <c:v>4.9136690647482011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9C4A-487F-B1BD-58907BAFB1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6932512"/>
        <c:axId val="1756928768"/>
      </c:lineChart>
      <c:catAx>
        <c:axId val="1756932512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56928768"/>
        <c:crosses val="autoZero"/>
        <c:auto val="1"/>
        <c:lblAlgn val="ctr"/>
        <c:lblOffset val="100"/>
        <c:noMultiLvlLbl val="0"/>
      </c:catAx>
      <c:valAx>
        <c:axId val="175692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dirty="0"/>
                  <a:t>Kg/ha/an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56932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="1"/>
      </a:pPr>
      <a:endParaRPr lang="fr-FR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405562631267357E-2"/>
          <c:y val="0.10996602396392867"/>
          <c:w val="0.91790483535773548"/>
          <c:h val="0.82125462439964803"/>
        </c:manualLayout>
      </c:layout>
      <c:lineChart>
        <c:grouping val="standard"/>
        <c:varyColors val="0"/>
        <c:ser>
          <c:idx val="1"/>
          <c:order val="1"/>
          <c:tx>
            <c:strRef>
              <c:f>'brogl22 + souvenirs'!$AZ$243</c:f>
              <c:strCache>
                <c:ptCount val="1"/>
                <c:pt idx="0">
                  <c:v>Miribel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0-6A59-4F1A-A905-9F1B04B96D8F}"/>
              </c:ext>
            </c:extLst>
          </c:dPt>
          <c:val>
            <c:numRef>
              <c:f>'brogl22 + souvenirs'!$AY$250:$BJ$250</c:f>
              <c:numCache>
                <c:formatCode>General</c:formatCode>
                <c:ptCount val="12"/>
                <c:pt idx="3">
                  <c:v>275.08003268668983</c:v>
                </c:pt>
                <c:pt idx="4">
                  <c:v>301.44238462939472</c:v>
                </c:pt>
                <c:pt idx="5">
                  <c:v>163.51930084785749</c:v>
                </c:pt>
                <c:pt idx="6">
                  <c:v>263.8139266099941</c:v>
                </c:pt>
                <c:pt idx="7">
                  <c:v>884.62274737040468</c:v>
                </c:pt>
                <c:pt idx="8">
                  <c:v>782.16395282179792</c:v>
                </c:pt>
                <c:pt idx="9">
                  <c:v>1457.3289158451166</c:v>
                </c:pt>
                <c:pt idx="10">
                  <c:v>927.31130686659287</c:v>
                </c:pt>
                <c:pt idx="11">
                  <c:v>350.49965000436424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016E-4702-A2F3-0B80D1F34C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8129424"/>
        <c:axId val="198129840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'brogl22 + souvenirs'!$AL$250</c15:sqref>
                        </c15:formulaRef>
                      </c:ext>
                    </c:extLst>
                    <c:strCache>
                      <c:ptCount val="1"/>
                      <c:pt idx="0">
                        <c:v>Nombre de prises de &gt;75cm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'brogl22 + souvenirs'!$AM$243:$AX$243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</c:v>
                      </c:pt>
                      <c:pt idx="10">
                        <c:v>2021</c:v>
                      </c:pt>
                      <c:pt idx="11">
                        <c:v>2022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'brogl22 + souvenirs'!$AM$250:$AX$250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1756.1152672683072</c:v>
                      </c:pt>
                      <c:pt idx="1">
                        <c:v>630.06399841556993</c:v>
                      </c:pt>
                      <c:pt idx="2">
                        <c:v>1489.1416420712355</c:v>
                      </c:pt>
                      <c:pt idx="3">
                        <c:v>1059.6865966301687</c:v>
                      </c:pt>
                      <c:pt idx="4">
                        <c:v>1041.304796885609</c:v>
                      </c:pt>
                      <c:pt idx="5">
                        <c:v>607.64459885454551</c:v>
                      </c:pt>
                      <c:pt idx="6">
                        <c:v>553.17436216481337</c:v>
                      </c:pt>
                      <c:pt idx="7">
                        <c:v>1256.3437000179654</c:v>
                      </c:pt>
                      <c:pt idx="8">
                        <c:v>1335.9780756860375</c:v>
                      </c:pt>
                      <c:pt idx="9">
                        <c:v>1050.8368276008039</c:v>
                      </c:pt>
                      <c:pt idx="10">
                        <c:v>1368.6058017225953</c:v>
                      </c:pt>
                      <c:pt idx="11">
                        <c:v>1393.2012009532928</c:v>
                      </c:pt>
                    </c:numCache>
                  </c:numRef>
                </c:val>
                <c:smooth val="1"/>
                <c:extLst>
                  <c:ext xmlns:c16="http://schemas.microsoft.com/office/drawing/2014/chart" uri="{C3380CC4-5D6E-409C-BE32-E72D297353CC}">
                    <c16:uniqueId val="{00000001-016E-4702-A2F3-0B80D1F34C93}"/>
                  </c:ext>
                </c:extLst>
              </c15:ser>
            </c15:filteredLineSeries>
          </c:ext>
        </c:extLst>
      </c:lineChart>
      <c:catAx>
        <c:axId val="1981294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8129840"/>
        <c:crosses val="autoZero"/>
        <c:auto val="1"/>
        <c:lblAlgn val="ctr"/>
        <c:lblOffset val="100"/>
        <c:noMultiLvlLbl val="0"/>
      </c:catAx>
      <c:valAx>
        <c:axId val="198129840"/>
        <c:scaling>
          <c:orientation val="minMax"/>
          <c:max val="2000"/>
        </c:scaling>
        <c:delete val="1"/>
        <c:axPos val="l"/>
        <c:numFmt formatCode="General" sourceLinked="1"/>
        <c:majorTickMark val="none"/>
        <c:minorTickMark val="none"/>
        <c:tickLblPos val="nextTo"/>
        <c:crossAx val="198129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499647341146153E-2"/>
          <c:y val="3.6581741338022361E-2"/>
          <c:w val="0.87738629435473381"/>
          <c:h val="0.92683651732395533"/>
        </c:manualLayout>
      </c:layout>
      <c:lineChart>
        <c:grouping val="standard"/>
        <c:varyColors val="0"/>
        <c:ser>
          <c:idx val="4"/>
          <c:order val="4"/>
          <c:tx>
            <c:strRef>
              <c:f>sorties!$F$29</c:f>
              <c:strCache>
                <c:ptCount val="1"/>
                <c:pt idx="0">
                  <c:v>Miribel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sorties!$H$30:$H$41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sorties!$F$30:$F$41</c:f>
              <c:numCache>
                <c:formatCode>General</c:formatCode>
                <c:ptCount val="12"/>
                <c:pt idx="3">
                  <c:v>79.493233495961618</c:v>
                </c:pt>
                <c:pt idx="4">
                  <c:v>75.822389636994771</c:v>
                </c:pt>
                <c:pt idx="5">
                  <c:v>65.233501097295459</c:v>
                </c:pt>
                <c:pt idx="6">
                  <c:v>64.01210039362924</c:v>
                </c:pt>
                <c:pt idx="7">
                  <c:v>76.030023047706322</c:v>
                </c:pt>
                <c:pt idx="8">
                  <c:v>90.926720798486954</c:v>
                </c:pt>
                <c:pt idx="9">
                  <c:v>62.946950664308261</c:v>
                </c:pt>
                <c:pt idx="10">
                  <c:v>71.801071696085657</c:v>
                </c:pt>
                <c:pt idx="11">
                  <c:v>108.12564434793148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C32A-4DA5-AFD7-27B246FA69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1820943"/>
        <c:axId val="378919919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sorties!$B$29</c15:sqref>
                        </c15:formulaRef>
                      </c:ext>
                    </c:extLst>
                    <c:strCache>
                      <c:ptCount val="1"/>
                      <c:pt idx="0">
                        <c:v>Colombier</c:v>
                      </c:pt>
                    </c:strCache>
                  </c:strRef>
                </c:tx>
                <c:spPr>
                  <a:ln w="28575" cap="rnd">
                    <a:solidFill>
                      <a:srgbClr val="F9F907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sorties!$H$30:$H$41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</c:v>
                      </c:pt>
                      <c:pt idx="10">
                        <c:v>2021</c:v>
                      </c:pt>
                      <c:pt idx="11">
                        <c:v>2022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sorties!$B$30:$B$41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84.572351219321803</c:v>
                      </c:pt>
                      <c:pt idx="1">
                        <c:v>85.680823144035315</c:v>
                      </c:pt>
                      <c:pt idx="2">
                        <c:v>55.829900360833655</c:v>
                      </c:pt>
                      <c:pt idx="3">
                        <c:v>110.12260263662718</c:v>
                      </c:pt>
                      <c:pt idx="4">
                        <c:v>132.10984770675776</c:v>
                      </c:pt>
                      <c:pt idx="5">
                        <c:v>54.497098929930296</c:v>
                      </c:pt>
                      <c:pt idx="6">
                        <c:v>151.63265861123165</c:v>
                      </c:pt>
                      <c:pt idx="7">
                        <c:v>137.72340313808886</c:v>
                      </c:pt>
                      <c:pt idx="8">
                        <c:v>86.420497901633695</c:v>
                      </c:pt>
                      <c:pt idx="9">
                        <c:v>123.69476288249255</c:v>
                      </c:pt>
                      <c:pt idx="10">
                        <c:v>166.25274629598405</c:v>
                      </c:pt>
                      <c:pt idx="11">
                        <c:v>177.37199146046964</c:v>
                      </c:pt>
                    </c:numCache>
                  </c:numRef>
                </c:val>
                <c:smooth val="1"/>
                <c:extLst>
                  <c:ext xmlns:c16="http://schemas.microsoft.com/office/drawing/2014/chart" uri="{C3380CC4-5D6E-409C-BE32-E72D297353CC}">
                    <c16:uniqueId val="{00000001-C32A-4DA5-AFD7-27B246FA6987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sorties!$D$29</c15:sqref>
                        </c15:formulaRef>
                      </c:ext>
                    </c:extLst>
                    <c:strCache>
                      <c:ptCount val="1"/>
                      <c:pt idx="0">
                        <c:v>Rhône TCC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75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sorties!$H$30:$H$41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</c:v>
                      </c:pt>
                      <c:pt idx="10">
                        <c:v>2021</c:v>
                      </c:pt>
                      <c:pt idx="11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sorties!$D$30:$D$41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66.300941194933756</c:v>
                      </c:pt>
                      <c:pt idx="1">
                        <c:v>84.846626665805886</c:v>
                      </c:pt>
                      <c:pt idx="2">
                        <c:v>99.562491309745624</c:v>
                      </c:pt>
                      <c:pt idx="3">
                        <c:v>98.71872675667727</c:v>
                      </c:pt>
                      <c:pt idx="4">
                        <c:v>91.342033330972072</c:v>
                      </c:pt>
                      <c:pt idx="5">
                        <c:v>73.12871171356025</c:v>
                      </c:pt>
                      <c:pt idx="6">
                        <c:v>96.510112608973358</c:v>
                      </c:pt>
                      <c:pt idx="7">
                        <c:v>57.478822691044854</c:v>
                      </c:pt>
                      <c:pt idx="8">
                        <c:v>40.031754489252044</c:v>
                      </c:pt>
                      <c:pt idx="9">
                        <c:v>35.319789970251271</c:v>
                      </c:pt>
                      <c:pt idx="10">
                        <c:v>45.767287889583976</c:v>
                      </c:pt>
                      <c:pt idx="11">
                        <c:v>91.567859882889749</c:v>
                      </c:pt>
                    </c:numCache>
                  </c:numRef>
                </c: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C32A-4DA5-AFD7-27B246FA6987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sorties!$E$29</c15:sqref>
                        </c15:formulaRef>
                      </c:ext>
                    </c:extLst>
                    <c:strCache>
                      <c:ptCount val="1"/>
                      <c:pt idx="0">
                        <c:v>Saône amont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sorties!$H$30:$H$41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</c:v>
                      </c:pt>
                      <c:pt idx="10">
                        <c:v>2021</c:v>
                      </c:pt>
                      <c:pt idx="11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sorties!$E$30:$E$41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43.465580235107439</c:v>
                      </c:pt>
                      <c:pt idx="1">
                        <c:v>33.268832609938407</c:v>
                      </c:pt>
                      <c:pt idx="2">
                        <c:v>33.869217940866534</c:v>
                      </c:pt>
                      <c:pt idx="3">
                        <c:v>35.857102796968746</c:v>
                      </c:pt>
                      <c:pt idx="4">
                        <c:v>47.362521183177769</c:v>
                      </c:pt>
                      <c:pt idx="5">
                        <c:v>53.222130796969353</c:v>
                      </c:pt>
                      <c:pt idx="6">
                        <c:v>61.15149135803356</c:v>
                      </c:pt>
                      <c:pt idx="7">
                        <c:v>74.01745187785842</c:v>
                      </c:pt>
                      <c:pt idx="8">
                        <c:v>44.329252873855417</c:v>
                      </c:pt>
                      <c:pt idx="9">
                        <c:v>42.739651605434901</c:v>
                      </c:pt>
                      <c:pt idx="10">
                        <c:v>38.911210174871279</c:v>
                      </c:pt>
                      <c:pt idx="11">
                        <c:v>79.061767936241907</c:v>
                      </c:pt>
                    </c:numCache>
                  </c:numRef>
                </c: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C32A-4DA5-AFD7-27B246FA6987}"/>
                  </c:ext>
                </c:extLst>
              </c15:ser>
            </c15:filteredLineSeries>
          </c:ext>
        </c:extLst>
      </c:lineChar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3111023"/>
        <c:axId val="903110191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sorties!$C$29</c15:sqref>
                        </c15:formulaRef>
                      </c:ext>
                    </c:extLst>
                    <c:strCache>
                      <c:ptCount val="1"/>
                      <c:pt idx="0">
                        <c:v>Grand Large</c:v>
                      </c:pt>
                    </c:strCache>
                  </c:strRef>
                </c:tx>
                <c:spPr>
                  <a:ln w="28575" cap="rnd">
                    <a:solidFill>
                      <a:schemeClr val="tx1"/>
                    </a:solidFill>
                    <a:prstDash val="dash"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sorties!$H$30:$H$41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</c:v>
                      </c:pt>
                      <c:pt idx="10">
                        <c:v>2021</c:v>
                      </c:pt>
                      <c:pt idx="11">
                        <c:v>2022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sorties!$C$30:$C$41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165.73250268423334</c:v>
                      </c:pt>
                      <c:pt idx="1">
                        <c:v>189.24152851513551</c:v>
                      </c:pt>
                      <c:pt idx="2">
                        <c:v>162.03193065645505</c:v>
                      </c:pt>
                      <c:pt idx="3">
                        <c:v>182.06537340721616</c:v>
                      </c:pt>
                      <c:pt idx="4">
                        <c:v>209.73967334189064</c:v>
                      </c:pt>
                      <c:pt idx="5">
                        <c:v>198.50352487916479</c:v>
                      </c:pt>
                      <c:pt idx="6">
                        <c:v>188.78259552028806</c:v>
                      </c:pt>
                      <c:pt idx="7">
                        <c:v>181.0292259679278</c:v>
                      </c:pt>
                      <c:pt idx="8">
                        <c:v>150.73077253529894</c:v>
                      </c:pt>
                      <c:pt idx="9">
                        <c:v>109.88999503539219</c:v>
                      </c:pt>
                      <c:pt idx="10">
                        <c:v>264.9827599917939</c:v>
                      </c:pt>
                      <c:pt idx="11">
                        <c:v>208.02253276983467</c:v>
                      </c:pt>
                    </c:numCache>
                  </c:numRef>
                </c:val>
                <c:smooth val="1"/>
                <c:extLst>
                  <c:ext xmlns:c16="http://schemas.microsoft.com/office/drawing/2014/chart" uri="{C3380CC4-5D6E-409C-BE32-E72D297353CC}">
                    <c16:uniqueId val="{00000002-C32A-4DA5-AFD7-27B246FA6987}"/>
                  </c:ext>
                </c:extLst>
              </c15:ser>
            </c15:filteredLineSeries>
          </c:ext>
        </c:extLst>
      </c:lineChart>
      <c:catAx>
        <c:axId val="58182094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919919"/>
        <c:crosses val="autoZero"/>
        <c:auto val="1"/>
        <c:lblAlgn val="ctr"/>
        <c:lblOffset val="100"/>
        <c:noMultiLvlLbl val="0"/>
      </c:catAx>
      <c:valAx>
        <c:axId val="378919919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81820943"/>
        <c:crosses val="autoZero"/>
        <c:crossBetween val="between"/>
      </c:valAx>
      <c:valAx>
        <c:axId val="903110191"/>
        <c:scaling>
          <c:orientation val="minMax"/>
          <c:max val="30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800" b="1" i="0" baseline="0">
                    <a:effectLst/>
                  </a:rPr>
                  <a:t>Fréquentation (h/ha/an)</a:t>
                </a:r>
                <a:endParaRPr lang="fr-FR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03111023"/>
        <c:crosses val="max"/>
        <c:crossBetween val="between"/>
      </c:valAx>
      <c:catAx>
        <c:axId val="90311102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0311019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1820943"/>
        <c:axId val="378919919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sorties!$B$29</c15:sqref>
                        </c15:formulaRef>
                      </c:ext>
                    </c:extLst>
                    <c:strCache>
                      <c:ptCount val="1"/>
                      <c:pt idx="0">
                        <c:v>Colombier</c:v>
                      </c:pt>
                    </c:strCache>
                  </c:strRef>
                </c:tx>
                <c:spPr>
                  <a:ln w="28575" cap="rnd">
                    <a:solidFill>
                      <a:srgbClr val="F9F907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sorties!$H$30:$H$41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</c:v>
                      </c:pt>
                      <c:pt idx="10">
                        <c:v>2021</c:v>
                      </c:pt>
                      <c:pt idx="11">
                        <c:v>2022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sorties!$B$30:$B$41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84.572351219321803</c:v>
                      </c:pt>
                      <c:pt idx="1">
                        <c:v>85.680823144035315</c:v>
                      </c:pt>
                      <c:pt idx="2">
                        <c:v>55.829900360833655</c:v>
                      </c:pt>
                      <c:pt idx="3">
                        <c:v>110.12260263662718</c:v>
                      </c:pt>
                      <c:pt idx="4">
                        <c:v>132.10984770675776</c:v>
                      </c:pt>
                      <c:pt idx="5">
                        <c:v>54.497098929930296</c:v>
                      </c:pt>
                      <c:pt idx="6">
                        <c:v>151.63265861123165</c:v>
                      </c:pt>
                      <c:pt idx="7">
                        <c:v>137.72340313808886</c:v>
                      </c:pt>
                      <c:pt idx="8">
                        <c:v>86.420497901633695</c:v>
                      </c:pt>
                      <c:pt idx="9">
                        <c:v>123.69476288249255</c:v>
                      </c:pt>
                      <c:pt idx="10">
                        <c:v>166.25274629598405</c:v>
                      </c:pt>
                      <c:pt idx="11">
                        <c:v>177.37199146046964</c:v>
                      </c:pt>
                    </c:numCache>
                  </c:numRef>
                </c:val>
                <c:smooth val="1"/>
                <c:extLst>
                  <c:ext xmlns:c16="http://schemas.microsoft.com/office/drawing/2014/chart" uri="{C3380CC4-5D6E-409C-BE32-E72D297353CC}">
                    <c16:uniqueId val="{00000001-6DCA-40F0-B7D5-9F2462100B76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sorties!$D$29</c15:sqref>
                        </c15:formulaRef>
                      </c:ext>
                    </c:extLst>
                    <c:strCache>
                      <c:ptCount val="1"/>
                      <c:pt idx="0">
                        <c:v>Rhône TCC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75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sorties!$H$30:$H$41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</c:v>
                      </c:pt>
                      <c:pt idx="10">
                        <c:v>2021</c:v>
                      </c:pt>
                      <c:pt idx="11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sorties!$D$30:$D$41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66.300941194933756</c:v>
                      </c:pt>
                      <c:pt idx="1">
                        <c:v>84.846626665805886</c:v>
                      </c:pt>
                      <c:pt idx="2">
                        <c:v>99.562491309745624</c:v>
                      </c:pt>
                      <c:pt idx="3">
                        <c:v>98.71872675667727</c:v>
                      </c:pt>
                      <c:pt idx="4">
                        <c:v>91.342033330972072</c:v>
                      </c:pt>
                      <c:pt idx="5">
                        <c:v>73.12871171356025</c:v>
                      </c:pt>
                      <c:pt idx="6">
                        <c:v>96.510112608973358</c:v>
                      </c:pt>
                      <c:pt idx="7">
                        <c:v>57.478822691044854</c:v>
                      </c:pt>
                      <c:pt idx="8">
                        <c:v>40.031754489252044</c:v>
                      </c:pt>
                      <c:pt idx="9">
                        <c:v>35.319789970251271</c:v>
                      </c:pt>
                      <c:pt idx="10">
                        <c:v>45.767287889583976</c:v>
                      </c:pt>
                      <c:pt idx="11">
                        <c:v>91.567859882889749</c:v>
                      </c:pt>
                    </c:numCache>
                  </c:numRef>
                </c: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6DCA-40F0-B7D5-9F2462100B76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sorties!$E$29</c15:sqref>
                        </c15:formulaRef>
                      </c:ext>
                    </c:extLst>
                    <c:strCache>
                      <c:ptCount val="1"/>
                      <c:pt idx="0">
                        <c:v>Saône amont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sorties!$H$30:$H$41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</c:v>
                      </c:pt>
                      <c:pt idx="10">
                        <c:v>2021</c:v>
                      </c:pt>
                      <c:pt idx="11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sorties!$E$30:$E$41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43.465580235107439</c:v>
                      </c:pt>
                      <c:pt idx="1">
                        <c:v>33.268832609938407</c:v>
                      </c:pt>
                      <c:pt idx="2">
                        <c:v>33.869217940866534</c:v>
                      </c:pt>
                      <c:pt idx="3">
                        <c:v>35.857102796968746</c:v>
                      </c:pt>
                      <c:pt idx="4">
                        <c:v>47.362521183177769</c:v>
                      </c:pt>
                      <c:pt idx="5">
                        <c:v>53.222130796969353</c:v>
                      </c:pt>
                      <c:pt idx="6">
                        <c:v>61.15149135803356</c:v>
                      </c:pt>
                      <c:pt idx="7">
                        <c:v>74.01745187785842</c:v>
                      </c:pt>
                      <c:pt idx="8">
                        <c:v>44.329252873855417</c:v>
                      </c:pt>
                      <c:pt idx="9">
                        <c:v>42.739651605434901</c:v>
                      </c:pt>
                      <c:pt idx="10">
                        <c:v>38.911210174871279</c:v>
                      </c:pt>
                      <c:pt idx="11">
                        <c:v>79.061767936241907</c:v>
                      </c:pt>
                    </c:numCache>
                  </c:numRef>
                </c: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6DCA-40F0-B7D5-9F2462100B76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sorties!$F$29</c15:sqref>
                        </c15:formulaRef>
                      </c:ext>
                    </c:extLst>
                    <c:strCache>
                      <c:ptCount val="1"/>
                      <c:pt idx="0">
                        <c:v>Miribel</c:v>
                      </c:pt>
                    </c:strCache>
                  </c:strRef>
                </c:tx>
                <c:spPr>
                  <a:ln w="28575" cap="rnd">
                    <a:solidFill>
                      <a:schemeClr val="tx1"/>
                    </a:solidFill>
                    <a:prstDash val="dash"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sorties!$H$30:$H$41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</c:v>
                      </c:pt>
                      <c:pt idx="10">
                        <c:v>2021</c:v>
                      </c:pt>
                      <c:pt idx="11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sorties!$F$30:$F$41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3">
                        <c:v>79.493233495961618</c:v>
                      </c:pt>
                      <c:pt idx="4">
                        <c:v>75.822389636994771</c:v>
                      </c:pt>
                      <c:pt idx="5">
                        <c:v>65.233501097295459</c:v>
                      </c:pt>
                      <c:pt idx="6">
                        <c:v>64.01210039362924</c:v>
                      </c:pt>
                      <c:pt idx="7">
                        <c:v>76.030023047706322</c:v>
                      </c:pt>
                      <c:pt idx="8">
                        <c:v>90.926720798486954</c:v>
                      </c:pt>
                      <c:pt idx="9">
                        <c:v>62.946950664308261</c:v>
                      </c:pt>
                      <c:pt idx="10">
                        <c:v>71.801071696085657</c:v>
                      </c:pt>
                      <c:pt idx="11">
                        <c:v>108.12564434793148</c:v>
                      </c:pt>
                    </c:numCache>
                  </c:numRef>
                </c: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6DCA-40F0-B7D5-9F2462100B76}"/>
                  </c:ext>
                </c:extLst>
              </c15:ser>
            </c15:filteredLineSeries>
          </c:ext>
        </c:extLst>
      </c:lineChart>
      <c:lineChart>
        <c:grouping val="standard"/>
        <c:varyColors val="0"/>
        <c:ser>
          <c:idx val="1"/>
          <c:order val="1"/>
          <c:tx>
            <c:strRef>
              <c:f>sorties!$C$29</c:f>
              <c:strCache>
                <c:ptCount val="1"/>
                <c:pt idx="0">
                  <c:v>Grand Large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sorties!$H$30:$H$41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sorties!$C$30:$C$41</c:f>
              <c:numCache>
                <c:formatCode>General</c:formatCode>
                <c:ptCount val="12"/>
                <c:pt idx="0">
                  <c:v>165.73250268423334</c:v>
                </c:pt>
                <c:pt idx="1">
                  <c:v>189.24152851513551</c:v>
                </c:pt>
                <c:pt idx="2">
                  <c:v>162.03193065645505</c:v>
                </c:pt>
                <c:pt idx="3">
                  <c:v>182.06537340721616</c:v>
                </c:pt>
                <c:pt idx="4">
                  <c:v>209.73967334189064</c:v>
                </c:pt>
                <c:pt idx="5">
                  <c:v>198.50352487916479</c:v>
                </c:pt>
                <c:pt idx="6">
                  <c:v>188.78259552028806</c:v>
                </c:pt>
                <c:pt idx="7">
                  <c:v>181.0292259679278</c:v>
                </c:pt>
                <c:pt idx="8">
                  <c:v>150.73077253529894</c:v>
                </c:pt>
                <c:pt idx="9">
                  <c:v>109.88999503539219</c:v>
                </c:pt>
                <c:pt idx="10">
                  <c:v>264.9827599917939</c:v>
                </c:pt>
                <c:pt idx="11">
                  <c:v>208.02253276983467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6DCA-40F0-B7D5-9F2462100B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3111023"/>
        <c:axId val="903110191"/>
      </c:lineChart>
      <c:catAx>
        <c:axId val="58182094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919919"/>
        <c:crosses val="autoZero"/>
        <c:auto val="1"/>
        <c:lblAlgn val="ctr"/>
        <c:lblOffset val="100"/>
        <c:noMultiLvlLbl val="0"/>
      </c:catAx>
      <c:valAx>
        <c:axId val="378919919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81820943"/>
        <c:crosses val="autoZero"/>
        <c:crossBetween val="between"/>
      </c:valAx>
      <c:valAx>
        <c:axId val="903110191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903111023"/>
        <c:crosses val="max"/>
        <c:crossBetween val="between"/>
      </c:valAx>
      <c:catAx>
        <c:axId val="90311102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0311019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4826358135836629E-2"/>
          <c:y val="0.1099660537558959"/>
          <c:w val="0.9251736418641634"/>
          <c:h val="0.82125462439964803"/>
        </c:manualLayout>
      </c:layout>
      <c:lineChart>
        <c:grouping val="standard"/>
        <c:varyColors val="0"/>
        <c:ser>
          <c:idx val="0"/>
          <c:order val="0"/>
          <c:tx>
            <c:strRef>
              <c:f>'brogl22 + souvenirs'!$AL$250</c:f>
              <c:strCache>
                <c:ptCount val="1"/>
                <c:pt idx="0">
                  <c:v>Nombre de prises de &gt;75cm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97D-4332-A56F-BFEE20701AFE}"/>
              </c:ext>
            </c:extLst>
          </c:dPt>
          <c:cat>
            <c:numRef>
              <c:f>'brogl22 + souvenirs'!$AM$243:$AX$243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'brogl22 + souvenirs'!$AM$250:$AX$250</c:f>
              <c:numCache>
                <c:formatCode>General</c:formatCode>
                <c:ptCount val="12"/>
                <c:pt idx="0">
                  <c:v>1756.1152672683072</c:v>
                </c:pt>
                <c:pt idx="1">
                  <c:v>630.06399841556993</c:v>
                </c:pt>
                <c:pt idx="2">
                  <c:v>1489.1416420712355</c:v>
                </c:pt>
                <c:pt idx="3">
                  <c:v>1059.6865966301687</c:v>
                </c:pt>
                <c:pt idx="4">
                  <c:v>1041.304796885609</c:v>
                </c:pt>
                <c:pt idx="5">
                  <c:v>607.64459885454551</c:v>
                </c:pt>
                <c:pt idx="6">
                  <c:v>553.17436216481337</c:v>
                </c:pt>
                <c:pt idx="7">
                  <c:v>1256.3437000179654</c:v>
                </c:pt>
                <c:pt idx="8">
                  <c:v>1335.9780756860375</c:v>
                </c:pt>
                <c:pt idx="9">
                  <c:v>1050.8368276008039</c:v>
                </c:pt>
                <c:pt idx="10">
                  <c:v>1368.6058017225953</c:v>
                </c:pt>
                <c:pt idx="11">
                  <c:v>1393.2012009532928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8878-4D38-888C-78A3739C04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8129424"/>
        <c:axId val="198129840"/>
      </c:lineChart>
      <c:catAx>
        <c:axId val="1981294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8129840"/>
        <c:crosses val="autoZero"/>
        <c:auto val="1"/>
        <c:lblAlgn val="ctr"/>
        <c:lblOffset val="100"/>
        <c:noMultiLvlLbl val="0"/>
      </c:catAx>
      <c:valAx>
        <c:axId val="198129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4F81BD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8129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390140764761169"/>
          <c:y val="3.7181221593426933E-2"/>
          <c:w val="0.79454377907308249"/>
          <c:h val="0.84423463506644314"/>
        </c:manualLayout>
      </c:layout>
      <c:scatterChart>
        <c:scatterStyle val="smoothMarker"/>
        <c:varyColors val="0"/>
        <c:ser>
          <c:idx val="1"/>
          <c:order val="1"/>
          <c:tx>
            <c:strRef>
              <c:f>'Synthèse pêche'!$AD$149</c:f>
              <c:strCache>
                <c:ptCount val="1"/>
                <c:pt idx="0">
                  <c:v>Nombre de brochetons / EPA</c:v>
                </c:pt>
              </c:strCache>
            </c:strRef>
          </c:tx>
          <c:spPr>
            <a:ln w="381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2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xVal>
            <c:numRef>
              <c:f>'Synthèse pêche'!$AE$147:$AP$147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xVal>
          <c:yVal>
            <c:numRef>
              <c:f>'Synthèse pêche'!$AE$149:$AP$149</c:f>
              <c:numCache>
                <c:formatCode>0.00</c:formatCode>
                <c:ptCount val="12"/>
                <c:pt idx="0">
                  <c:v>0.14830508474576271</c:v>
                </c:pt>
                <c:pt idx="1">
                  <c:v>5.9405940594059403E-2</c:v>
                </c:pt>
                <c:pt idx="2">
                  <c:v>0.08</c:v>
                </c:pt>
                <c:pt idx="3">
                  <c:v>0.03</c:v>
                </c:pt>
                <c:pt idx="4">
                  <c:v>0.03</c:v>
                </c:pt>
                <c:pt idx="5">
                  <c:v>0.23255813953488372</c:v>
                </c:pt>
                <c:pt idx="6">
                  <c:v>1.2195121951219513E-2</c:v>
                </c:pt>
                <c:pt idx="7">
                  <c:v>7.4999999999999997E-2</c:v>
                </c:pt>
                <c:pt idx="8" formatCode="General">
                  <c:v>0.14814814814814814</c:v>
                </c:pt>
                <c:pt idx="9" formatCode="General">
                  <c:v>7.5949367088607597E-2</c:v>
                </c:pt>
                <c:pt idx="10" formatCode="General">
                  <c:v>0.11842105263157894</c:v>
                </c:pt>
                <c:pt idx="11" formatCode="General">
                  <c:v>0.109375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136-4F96-8BB6-28ACBFBCBF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1405872"/>
        <c:axId val="181405480"/>
        <c:extLst>
          <c:ext xmlns:c15="http://schemas.microsoft.com/office/drawing/2012/chart" uri="{02D57815-91ED-43cb-92C2-25804820EDAC}">
            <c15:filteredScatte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'Synthèse pêche'!$AD$148</c15:sqref>
                        </c15:formulaRef>
                      </c:ext>
                    </c:extLst>
                    <c:strCache>
                      <c:ptCount val="1"/>
                      <c:pt idx="0">
                        <c:v>Nombre de brochets (≥ 1+) / EPA</c:v>
                      </c:pt>
                    </c:strCache>
                  </c:strRef>
                </c:tx>
                <c:spPr>
                  <a:ln w="38100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38100">
                      <a:solidFill>
                        <a:schemeClr val="accent1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'Synthèse pêche'!$AE$147:$AP$147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</c:v>
                      </c:pt>
                      <c:pt idx="10">
                        <c:v>2021</c:v>
                      </c:pt>
                      <c:pt idx="11">
                        <c:v>2022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'Synthèse pêche'!$AE$148:$AP$148</c15:sqref>
                        </c15:formulaRef>
                      </c:ext>
                    </c:extLst>
                    <c:numCache>
                      <c:formatCode>0.00</c:formatCode>
                      <c:ptCount val="12"/>
                      <c:pt idx="0">
                        <c:v>1.6949152542372881E-2</c:v>
                      </c:pt>
                      <c:pt idx="1">
                        <c:v>9.9009900990099011E-3</c:v>
                      </c:pt>
                      <c:pt idx="2">
                        <c:v>0.01</c:v>
                      </c:pt>
                      <c:pt idx="3">
                        <c:v>0.03</c:v>
                      </c:pt>
                      <c:pt idx="4">
                        <c:v>0</c:v>
                      </c:pt>
                      <c:pt idx="5">
                        <c:v>2.3255813953488372E-2</c:v>
                      </c:pt>
                      <c:pt idx="6">
                        <c:v>7.3170731707317069E-2</c:v>
                      </c:pt>
                      <c:pt idx="7">
                        <c:v>1.2500000000000001E-2</c:v>
                      </c:pt>
                      <c:pt idx="8" formatCode="General">
                        <c:v>2.4691358024691357E-2</c:v>
                      </c:pt>
                      <c:pt idx="9" formatCode="General">
                        <c:v>1.2658227848101266E-2</c:v>
                      </c:pt>
                      <c:pt idx="10" formatCode="General">
                        <c:v>3.9473684210526314E-2</c:v>
                      </c:pt>
                      <c:pt idx="11">
                        <c:v>3.125E-2</c:v>
                      </c:pt>
                    </c:numCache>
                  </c:numRef>
                </c:yVal>
                <c:smooth val="1"/>
                <c:extLst>
                  <c:ext xmlns:c16="http://schemas.microsoft.com/office/drawing/2014/chart" uri="{C3380CC4-5D6E-409C-BE32-E72D297353CC}">
                    <c16:uniqueId val="{00000001-B136-4F96-8BB6-28ACBFBCBFD4}"/>
                  </c:ext>
                </c:extLst>
              </c15:ser>
            </c15:filteredScatterSeries>
            <c15:filteredScatterSeries>
              <c15:ser>
                <c:idx val="2"/>
                <c:order val="2"/>
                <c:tx>
                  <c:v>Moyenne 2011-2020 brochetons / EPA</c:v>
                </c:tx>
                <c:spPr>
                  <a:ln w="38100" cap="rnd">
                    <a:solidFill>
                      <a:schemeClr val="accent2">
                        <a:lumMod val="75000"/>
                        <a:alpha val="3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'Synthèse pêche'!$AE$147:$AP$147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</c:v>
                      </c:pt>
                      <c:pt idx="10">
                        <c:v>2021</c:v>
                      </c:pt>
                      <c:pt idx="11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'Synthèse pêche'!$AE$151:$AP$151</c15:sqref>
                        </c15:formulaRef>
                      </c:ext>
                    </c:extLst>
                    <c:numCache>
                      <c:formatCode>0.00</c:formatCode>
                      <c:ptCount val="12"/>
                      <c:pt idx="0">
                        <c:v>9.3279821224521664E-2</c:v>
                      </c:pt>
                      <c:pt idx="1">
                        <c:v>9.3279821224521664E-2</c:v>
                      </c:pt>
                      <c:pt idx="2">
                        <c:v>9.3279821224521664E-2</c:v>
                      </c:pt>
                      <c:pt idx="3">
                        <c:v>9.3279821224521664E-2</c:v>
                      </c:pt>
                      <c:pt idx="4">
                        <c:v>9.3279821224521664E-2</c:v>
                      </c:pt>
                      <c:pt idx="5">
                        <c:v>9.3279821224521664E-2</c:v>
                      </c:pt>
                      <c:pt idx="6">
                        <c:v>9.3279821224521664E-2</c:v>
                      </c:pt>
                      <c:pt idx="7">
                        <c:v>9.3279821224521664E-2</c:v>
                      </c:pt>
                      <c:pt idx="8">
                        <c:v>9.3279821224521664E-2</c:v>
                      </c:pt>
                      <c:pt idx="9">
                        <c:v>9.3279821224521664E-2</c:v>
                      </c:pt>
                      <c:pt idx="10">
                        <c:v>9.3279821224521664E-2</c:v>
                      </c:pt>
                      <c:pt idx="11">
                        <c:v>9.3279821224521664E-2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B136-4F96-8BB6-28ACBFBCBFD4}"/>
                  </c:ext>
                </c:extLst>
              </c15:ser>
            </c15:filteredScatterSeries>
          </c:ext>
        </c:extLst>
      </c:scatterChart>
      <c:valAx>
        <c:axId val="181405872"/>
        <c:scaling>
          <c:orientation val="minMax"/>
          <c:max val="2022"/>
          <c:min val="2011"/>
        </c:scaling>
        <c:delete val="1"/>
        <c:axPos val="b"/>
        <c:numFmt formatCode="General" sourceLinked="1"/>
        <c:majorTickMark val="none"/>
        <c:minorTickMark val="none"/>
        <c:tickLblPos val="nextTo"/>
        <c:crossAx val="181405480"/>
        <c:crosses val="autoZero"/>
        <c:crossBetween val="midCat"/>
        <c:majorUnit val="1"/>
      </c:valAx>
      <c:valAx>
        <c:axId val="18140548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ED7D3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600" b="1" dirty="0">
                    <a:solidFill>
                      <a:srgbClr val="ED7D31"/>
                    </a:solidFill>
                  </a:rPr>
                  <a:t>Individu</a:t>
                </a:r>
                <a:r>
                  <a:rPr lang="fr-FR" sz="1600" b="1" baseline="0" dirty="0">
                    <a:solidFill>
                      <a:srgbClr val="ED7D31"/>
                    </a:solidFill>
                  </a:rPr>
                  <a:t> 0+/ EPA</a:t>
                </a:r>
                <a:endParaRPr lang="fr-FR" sz="1600" b="1" dirty="0">
                  <a:solidFill>
                    <a:srgbClr val="ED7D31"/>
                  </a:solidFill>
                </a:endParaRPr>
              </a:p>
            </c:rich>
          </c:tx>
          <c:layout>
            <c:manualLayout>
              <c:xMode val="edge"/>
              <c:yMode val="edge"/>
              <c:x val="2.1036527694174604E-3"/>
              <c:y val="0.3498843443103548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rgbClr val="ED7D3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ED7D3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14058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405594332380828E-2"/>
          <c:y val="0.10996610505029848"/>
          <c:w val="0.91790483535773548"/>
          <c:h val="0.82125462439964803"/>
        </c:manualLayout>
      </c:layout>
      <c:lineChart>
        <c:grouping val="standard"/>
        <c:varyColors val="0"/>
        <c:ser>
          <c:idx val="0"/>
          <c:order val="0"/>
          <c:tx>
            <c:strRef>
              <c:f>'brogl22 + souvenirs'!$AL$250</c:f>
              <c:strCache>
                <c:ptCount val="1"/>
                <c:pt idx="0">
                  <c:v>Nombre de prises de &gt;75cm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'brogl22 + souvenirs'!$AM$243:$AX$243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'brogl22 + souvenirs'!$AM$250:$AX$250</c:f>
              <c:numCache>
                <c:formatCode>General</c:formatCode>
                <c:ptCount val="12"/>
                <c:pt idx="0">
                  <c:v>1756.1152672683072</c:v>
                </c:pt>
                <c:pt idx="1">
                  <c:v>630.06399841556993</c:v>
                </c:pt>
                <c:pt idx="2">
                  <c:v>1489.1416420712355</c:v>
                </c:pt>
                <c:pt idx="3">
                  <c:v>1059.6865966301687</c:v>
                </c:pt>
                <c:pt idx="4">
                  <c:v>1041.304796885609</c:v>
                </c:pt>
                <c:pt idx="5">
                  <c:v>607.64459885454551</c:v>
                </c:pt>
                <c:pt idx="6">
                  <c:v>553.17436216481337</c:v>
                </c:pt>
                <c:pt idx="7">
                  <c:v>1256.3437000179654</c:v>
                </c:pt>
                <c:pt idx="8">
                  <c:v>1335.9780756860375</c:v>
                </c:pt>
                <c:pt idx="9">
                  <c:v>1050.8368276008039</c:v>
                </c:pt>
                <c:pt idx="10">
                  <c:v>1368.6058017225953</c:v>
                </c:pt>
                <c:pt idx="11">
                  <c:v>1393.2012009532928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0186-4FD6-812B-3FFEFC146F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8129424"/>
        <c:axId val="198129840"/>
      </c:lineChart>
      <c:catAx>
        <c:axId val="1981294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8129840"/>
        <c:crosses val="autoZero"/>
        <c:auto val="1"/>
        <c:lblAlgn val="ctr"/>
        <c:lblOffset val="100"/>
        <c:noMultiLvlLbl val="0"/>
      </c:catAx>
      <c:valAx>
        <c:axId val="1981298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8129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 dirty="0"/>
              <a:t>Evolution des CPUE </a:t>
            </a:r>
            <a:r>
              <a:rPr lang="en-US" sz="2400" dirty="0" err="1"/>
              <a:t>brochet</a:t>
            </a:r>
            <a:r>
              <a:rPr lang="en-US" sz="2400" dirty="0"/>
              <a:t> - ind./h</a:t>
            </a:r>
          </a:p>
        </c:rich>
      </c:tx>
      <c:layout>
        <c:manualLayout>
          <c:xMode val="edge"/>
          <c:yMode val="edge"/>
          <c:x val="0.10561197601295651"/>
          <c:y val="3.3428220740350408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9.2985112789597049E-2"/>
          <c:y val="2.6913231444712058E-2"/>
          <c:w val="0.72301335783301679"/>
          <c:h val="0.79847040748630826"/>
        </c:manualLayout>
      </c:layout>
      <c:lineChart>
        <c:grouping val="standard"/>
        <c:varyColors val="0"/>
        <c:ser>
          <c:idx val="2"/>
          <c:order val="1"/>
          <c:tx>
            <c:strRef>
              <c:f>'CPUE espèces'!$A$88</c:f>
              <c:strCache>
                <c:ptCount val="1"/>
                <c:pt idx="0">
                  <c:v>Grand Large</c:v>
                </c:pt>
              </c:strCache>
            </c:strRef>
          </c:tx>
          <c:spPr>
            <a:ln w="38100"/>
          </c:spPr>
          <c:marker>
            <c:symbol val="circle"/>
            <c:size val="5"/>
            <c:spPr>
              <a:solidFill>
                <a:schemeClr val="tx1"/>
              </a:solidFill>
            </c:spPr>
          </c:marker>
          <c:cat>
            <c:strRef>
              <c:f>'CPUE espèces'!$B$85:$M$85</c:f>
              <c:strCach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2020*</c:v>
                </c:pt>
                <c:pt idx="10">
                  <c:v>2021</c:v>
                </c:pt>
                <c:pt idx="11">
                  <c:v>2022</c:v>
                </c:pt>
              </c:strCache>
            </c:strRef>
          </c:cat>
          <c:val>
            <c:numRef>
              <c:f>'CPUE espèces'!$B$88:$M$88</c:f>
              <c:numCache>
                <c:formatCode>General</c:formatCode>
                <c:ptCount val="12"/>
                <c:pt idx="0">
                  <c:v>0.3956742040384178</c:v>
                </c:pt>
                <c:pt idx="1">
                  <c:v>0.28743169398907104</c:v>
                </c:pt>
                <c:pt idx="2">
                  <c:v>0.32858707557502742</c:v>
                </c:pt>
                <c:pt idx="3">
                  <c:v>0.45285063670025405</c:v>
                </c:pt>
                <c:pt idx="4">
                  <c:v>0.34335093614978368</c:v>
                </c:pt>
                <c:pt idx="5">
                  <c:v>0.44045294806716206</c:v>
                </c:pt>
                <c:pt idx="6">
                  <c:v>0.33675263774912106</c:v>
                </c:pt>
                <c:pt idx="7">
                  <c:v>0.31772543511682205</c:v>
                </c:pt>
                <c:pt idx="8">
                  <c:v>0.4970774358726634</c:v>
                </c:pt>
                <c:pt idx="9">
                  <c:v>0.43811435619553252</c:v>
                </c:pt>
                <c:pt idx="10">
                  <c:v>0.38820566009779223</c:v>
                </c:pt>
                <c:pt idx="11">
                  <c:v>0.40611219362116691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BBC2-406A-842C-5CC9B2B267DE}"/>
            </c:ext>
          </c:extLst>
        </c:ser>
        <c:ser>
          <c:idx val="4"/>
          <c:order val="2"/>
          <c:tx>
            <c:strRef>
              <c:f>'CPUE espèces'!$A$90</c:f>
              <c:strCache>
                <c:ptCount val="1"/>
                <c:pt idx="0">
                  <c:v>Miribel</c:v>
                </c:pt>
              </c:strCache>
            </c:strRef>
          </c:tx>
          <c:spPr>
            <a:ln w="38100"/>
          </c:spPr>
          <c:marker>
            <c:symbol val="circle"/>
            <c:size val="5"/>
          </c:marker>
          <c:cat>
            <c:strRef>
              <c:f>'CPUE espèces'!$B$85:$M$85</c:f>
              <c:strCach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2020*</c:v>
                </c:pt>
                <c:pt idx="10">
                  <c:v>2021</c:v>
                </c:pt>
                <c:pt idx="11">
                  <c:v>2022</c:v>
                </c:pt>
              </c:strCache>
            </c:strRef>
          </c:cat>
          <c:val>
            <c:numRef>
              <c:f>'CPUE espèces'!$B$90:$M$90</c:f>
              <c:numCache>
                <c:formatCode>General</c:formatCode>
                <c:ptCount val="12"/>
                <c:pt idx="3">
                  <c:v>0.28306059265811589</c:v>
                </c:pt>
                <c:pt idx="4">
                  <c:v>0.2698188359244505</c:v>
                </c:pt>
                <c:pt idx="5">
                  <c:v>0.27960666951688751</c:v>
                </c:pt>
                <c:pt idx="6">
                  <c:v>0.22140221402214008</c:v>
                </c:pt>
                <c:pt idx="7">
                  <c:v>0.24474187380497128</c:v>
                </c:pt>
                <c:pt idx="8">
                  <c:v>0.35029393877964732</c:v>
                </c:pt>
                <c:pt idx="9">
                  <c:v>0.43199405639669042</c:v>
                </c:pt>
                <c:pt idx="10">
                  <c:v>0.3398540145985402</c:v>
                </c:pt>
                <c:pt idx="11">
                  <c:v>0.34779314264065164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BBC2-406A-842C-5CC9B2B267DE}"/>
            </c:ext>
          </c:extLst>
        </c:ser>
        <c:ser>
          <c:idx val="3"/>
          <c:order val="3"/>
          <c:tx>
            <c:strRef>
              <c:f>'CPUE espèces'!$A$89</c:f>
              <c:strCache>
                <c:ptCount val="1"/>
                <c:pt idx="0">
                  <c:v>Rhône</c:v>
                </c:pt>
              </c:strCache>
            </c:strRef>
          </c:tx>
          <c:spPr>
            <a:ln w="38100">
              <a:solidFill>
                <a:srgbClr val="00B050"/>
              </a:solidFill>
            </a:ln>
          </c:spPr>
          <c:marker>
            <c:symbol val="circle"/>
            <c:size val="5"/>
          </c:marker>
          <c:cat>
            <c:strRef>
              <c:f>'CPUE espèces'!$B$85:$M$85</c:f>
              <c:strCach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2020*</c:v>
                </c:pt>
                <c:pt idx="10">
                  <c:v>2021</c:v>
                </c:pt>
                <c:pt idx="11">
                  <c:v>2022</c:v>
                </c:pt>
              </c:strCache>
            </c:strRef>
          </c:cat>
          <c:val>
            <c:numRef>
              <c:f>'CPUE espèces'!$B$89:$M$89</c:f>
              <c:numCache>
                <c:formatCode>General</c:formatCode>
                <c:ptCount val="12"/>
                <c:pt idx="0">
                  <c:v>7.3131955484896663E-2</c:v>
                </c:pt>
                <c:pt idx="1">
                  <c:v>7.7747989276139406E-2</c:v>
                </c:pt>
                <c:pt idx="2">
                  <c:v>8.2949308755760412E-2</c:v>
                </c:pt>
                <c:pt idx="3">
                  <c:v>3.9506172839506193E-2</c:v>
                </c:pt>
                <c:pt idx="4">
                  <c:v>4.903677758318737E-2</c:v>
                </c:pt>
                <c:pt idx="5">
                  <c:v>4.2189854344550477E-2</c:v>
                </c:pt>
                <c:pt idx="6">
                  <c:v>9.9259003963467193E-2</c:v>
                </c:pt>
                <c:pt idx="7">
                  <c:v>5.2418096723868934E-2</c:v>
                </c:pt>
                <c:pt idx="8">
                  <c:v>7.6157000585823073E-2</c:v>
                </c:pt>
                <c:pt idx="9">
                  <c:v>4.2800948766603404E-2</c:v>
                </c:pt>
                <c:pt idx="10">
                  <c:v>7.3000774250635975E-2</c:v>
                </c:pt>
                <c:pt idx="11">
                  <c:v>6.8665598535133904E-2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BBC2-406A-842C-5CC9B2B267DE}"/>
            </c:ext>
          </c:extLst>
        </c:ser>
        <c:ser>
          <c:idx val="1"/>
          <c:order val="4"/>
          <c:tx>
            <c:strRef>
              <c:f>'CPUE espèces'!$A$87</c:f>
              <c:strCache>
                <c:ptCount val="1"/>
                <c:pt idx="0">
                  <c:v>Saône amont</c:v>
                </c:pt>
              </c:strCache>
            </c:strRef>
          </c:tx>
          <c:spPr>
            <a:ln w="38100">
              <a:solidFill>
                <a:srgbClr val="FFC000"/>
              </a:solidFill>
            </a:ln>
          </c:spPr>
          <c:marker>
            <c:symbol val="circle"/>
            <c:size val="5"/>
          </c:marker>
          <c:cat>
            <c:strRef>
              <c:f>'CPUE espèces'!$B$85:$M$85</c:f>
              <c:strCach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2020*</c:v>
                </c:pt>
                <c:pt idx="10">
                  <c:v>2021</c:v>
                </c:pt>
                <c:pt idx="11">
                  <c:v>2022</c:v>
                </c:pt>
              </c:strCache>
            </c:strRef>
          </c:cat>
          <c:val>
            <c:numRef>
              <c:f>'CPUE espèces'!$B$87:$M$87</c:f>
              <c:numCache>
                <c:formatCode>General</c:formatCode>
                <c:ptCount val="12"/>
                <c:pt idx="0">
                  <c:v>1.2490241998438725E-2</c:v>
                </c:pt>
                <c:pt idx="1">
                  <c:v>7.7319587628865982E-3</c:v>
                </c:pt>
                <c:pt idx="2">
                  <c:v>4.6224961479198771E-3</c:v>
                </c:pt>
                <c:pt idx="3">
                  <c:v>2.3679417122040074E-2</c:v>
                </c:pt>
                <c:pt idx="4">
                  <c:v>1.9388343912290829E-2</c:v>
                </c:pt>
                <c:pt idx="5">
                  <c:v>2.5009769441187969E-2</c:v>
                </c:pt>
                <c:pt idx="6">
                  <c:v>1.3779025261546321E-2</c:v>
                </c:pt>
                <c:pt idx="7">
                  <c:v>2.9544521953221173E-2</c:v>
                </c:pt>
                <c:pt idx="8">
                  <c:v>2.0236087689713324E-2</c:v>
                </c:pt>
                <c:pt idx="9">
                  <c:v>7.3571292667148703E-3</c:v>
                </c:pt>
                <c:pt idx="10">
                  <c:v>1.680672268907563E-2</c:v>
                </c:pt>
                <c:pt idx="11">
                  <c:v>3.3272103420788138E-2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BBC2-406A-842C-5CC9B2B267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1482240"/>
        <c:axId val="14149222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'CPUE espèces'!$A$86</c15:sqref>
                        </c15:formulaRef>
                      </c:ext>
                    </c:extLst>
                    <c:strCache>
                      <c:ptCount val="1"/>
                      <c:pt idx="0">
                        <c:v>Colombier</c:v>
                      </c:pt>
                    </c:strCache>
                  </c:strRef>
                </c:tx>
                <c:spPr>
                  <a:ln w="38100">
                    <a:solidFill>
                      <a:srgbClr val="FFFF00"/>
                    </a:solidFill>
                  </a:ln>
                </c:spPr>
                <c:marker>
                  <c:symbol val="circle"/>
                  <c:size val="5"/>
                </c:marker>
                <c:cat>
                  <c:strRef>
                    <c:extLst>
                      <c:ext uri="{02D57815-91ED-43cb-92C2-25804820EDAC}">
                        <c15:formulaRef>
                          <c15:sqref>'CPUE espèces'!$B$85:$M$85</c15:sqref>
                        </c15:formulaRef>
                      </c:ext>
                    </c:extLst>
                    <c:strCache>
                      <c:ptCount val="12"/>
                      <c:pt idx="0">
                        <c:v>2011</c:v>
                      </c:pt>
                      <c:pt idx="1">
                        <c:v>2012</c:v>
                      </c:pt>
                      <c:pt idx="2">
                        <c:v>2013</c:v>
                      </c:pt>
                      <c:pt idx="3">
                        <c:v>2014</c:v>
                      </c:pt>
                      <c:pt idx="4">
                        <c:v>2015</c:v>
                      </c:pt>
                      <c:pt idx="5">
                        <c:v>2016</c:v>
                      </c:pt>
                      <c:pt idx="6">
                        <c:v>2017</c:v>
                      </c:pt>
                      <c:pt idx="7">
                        <c:v>2018</c:v>
                      </c:pt>
                      <c:pt idx="8">
                        <c:v>2019</c:v>
                      </c:pt>
                      <c:pt idx="9">
                        <c:v>2020*</c:v>
                      </c:pt>
                      <c:pt idx="10">
                        <c:v>2021</c:v>
                      </c:pt>
                      <c:pt idx="11">
                        <c:v>2022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'CPUE espèces'!$B$86:$M$86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0.1262419637638808</c:v>
                      </c:pt>
                      <c:pt idx="1">
                        <c:v>0.14207650273224043</c:v>
                      </c:pt>
                      <c:pt idx="2">
                        <c:v>9.9750623441396527E-2</c:v>
                      </c:pt>
                      <c:pt idx="3">
                        <c:v>0.1536351165980796</c:v>
                      </c:pt>
                      <c:pt idx="4">
                        <c:v>0.1327231121281465</c:v>
                      </c:pt>
                      <c:pt idx="5">
                        <c:v>0.24062772449869224</c:v>
                      </c:pt>
                      <c:pt idx="6">
                        <c:v>0.18447348193697163</c:v>
                      </c:pt>
                      <c:pt idx="7">
                        <c:v>0.13675213675213677</c:v>
                      </c:pt>
                      <c:pt idx="8">
                        <c:v>0.11888544891640866</c:v>
                      </c:pt>
                      <c:pt idx="9">
                        <c:v>0.11322869692532944</c:v>
                      </c:pt>
                      <c:pt idx="10">
                        <c:v>3.9617035325189835E-2</c:v>
                      </c:pt>
                      <c:pt idx="11">
                        <c:v>0.13266331658291455</c:v>
                      </c:pt>
                    </c:numCache>
                  </c:numRef>
                </c:val>
                <c:smooth val="1"/>
                <c:extLst>
                  <c:ext xmlns:c16="http://schemas.microsoft.com/office/drawing/2014/chart" uri="{C3380CC4-5D6E-409C-BE32-E72D297353CC}">
                    <c16:uniqueId val="{00000004-BBC2-406A-842C-5CC9B2B267DE}"/>
                  </c:ext>
                </c:extLst>
              </c15:ser>
            </c15:filteredLineSeries>
          </c:ext>
        </c:extLst>
      </c:lineChart>
      <c:catAx>
        <c:axId val="141482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fr-FR"/>
          </a:p>
        </c:txPr>
        <c:crossAx val="141492224"/>
        <c:crosses val="autoZero"/>
        <c:auto val="1"/>
        <c:lblAlgn val="ctr"/>
        <c:lblOffset val="100"/>
        <c:noMultiLvlLbl val="0"/>
      </c:catAx>
      <c:valAx>
        <c:axId val="14149222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Nombre de prises par h de pêche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fr-FR"/>
          </a:p>
        </c:txPr>
        <c:crossAx val="1414822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446633781611901"/>
          <c:y val="0.12522278592198968"/>
          <c:w val="0.15752173737499484"/>
          <c:h val="0.78018062102790742"/>
        </c:manualLayout>
      </c:layout>
      <c:overlay val="0"/>
      <c:txPr>
        <a:bodyPr/>
        <a:lstStyle/>
        <a:p>
          <a:pPr>
            <a:defRPr sz="1800" b="1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 sz="2400" b="1" dirty="0">
                <a:solidFill>
                  <a:schemeClr val="tx1"/>
                </a:solidFill>
              </a:rPr>
              <a:t>Grand Large</a:t>
            </a:r>
          </a:p>
        </c:rich>
      </c:tx>
      <c:layout>
        <c:manualLayout>
          <c:xMode val="edge"/>
          <c:yMode val="edge"/>
          <c:x val="0.41080976979557876"/>
          <c:y val="1.7453869788634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2582324926397245"/>
          <c:y val="0.10757310125031094"/>
          <c:w val="0.85107761768252743"/>
          <c:h val="0.75861023218227885"/>
        </c:manualLayout>
      </c:layout>
      <c:lineChart>
        <c:grouping val="standard"/>
        <c:varyColors val="0"/>
        <c:ser>
          <c:idx val="2"/>
          <c:order val="0"/>
          <c:tx>
            <c:strRef>
              <c:f>GL!$G$27</c:f>
              <c:strCache>
                <c:ptCount val="1"/>
                <c:pt idx="0">
                  <c:v>Taille du plus gros brochet capturé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rgbClr val="00B050"/>
              </a:solidFill>
              <a:ln w="9525">
                <a:solidFill>
                  <a:schemeClr val="tx1"/>
                </a:solidFill>
              </a:ln>
              <a:effectLst/>
            </c:spPr>
          </c:marker>
          <c:trendline>
            <c:spPr>
              <a:ln w="31750" cap="rnd">
                <a:solidFill>
                  <a:schemeClr val="tx1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cat>
            <c:numRef>
              <c:f>GL!$C$28:$C$39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GL!$G$28:$G$39</c:f>
              <c:numCache>
                <c:formatCode>General</c:formatCode>
                <c:ptCount val="12"/>
                <c:pt idx="0">
                  <c:v>107</c:v>
                </c:pt>
                <c:pt idx="1">
                  <c:v>98</c:v>
                </c:pt>
                <c:pt idx="2">
                  <c:v>99</c:v>
                </c:pt>
                <c:pt idx="3">
                  <c:v>104</c:v>
                </c:pt>
                <c:pt idx="4">
                  <c:v>100</c:v>
                </c:pt>
                <c:pt idx="5">
                  <c:v>98</c:v>
                </c:pt>
                <c:pt idx="6">
                  <c:v>100</c:v>
                </c:pt>
                <c:pt idx="7">
                  <c:v>112</c:v>
                </c:pt>
                <c:pt idx="8">
                  <c:v>110</c:v>
                </c:pt>
                <c:pt idx="9">
                  <c:v>109</c:v>
                </c:pt>
                <c:pt idx="10">
                  <c:v>120</c:v>
                </c:pt>
                <c:pt idx="11">
                  <c:v>110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B87A-462E-B55F-B641D3A6241F}"/>
            </c:ext>
          </c:extLst>
        </c:ser>
        <c:ser>
          <c:idx val="3"/>
          <c:order val="1"/>
          <c:tx>
            <c:strRef>
              <c:f>GL!$F$27</c:f>
              <c:strCache>
                <c:ptCount val="1"/>
                <c:pt idx="0">
                  <c:v>Taille moyenne des 3 plus gros brochets capturés</c:v>
                </c:pt>
              </c:strCache>
            </c:strRef>
          </c:tx>
          <c:spPr>
            <a:ln w="2222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3"/>
            <c:spPr>
              <a:solidFill>
                <a:schemeClr val="accent4"/>
              </a:solidFill>
              <a:ln w="9525">
                <a:noFill/>
              </a:ln>
              <a:effectLst/>
            </c:spPr>
          </c:marker>
          <c:trendline>
            <c:spPr>
              <a:ln w="25400" cap="rnd">
                <a:solidFill>
                  <a:schemeClr val="tx1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cat>
            <c:numRef>
              <c:f>GL!$C$28:$C$39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GL!$F$28:$F$39</c:f>
              <c:numCache>
                <c:formatCode>General</c:formatCode>
                <c:ptCount val="12"/>
                <c:pt idx="0">
                  <c:v>103.66666666666667</c:v>
                </c:pt>
                <c:pt idx="1">
                  <c:v>95.333333333333329</c:v>
                </c:pt>
                <c:pt idx="2">
                  <c:v>95</c:v>
                </c:pt>
                <c:pt idx="3">
                  <c:v>101</c:v>
                </c:pt>
                <c:pt idx="4">
                  <c:v>100</c:v>
                </c:pt>
                <c:pt idx="5">
                  <c:v>96.333333333333329</c:v>
                </c:pt>
                <c:pt idx="6">
                  <c:v>98.333333333333329</c:v>
                </c:pt>
                <c:pt idx="7">
                  <c:v>107.66666666666667</c:v>
                </c:pt>
                <c:pt idx="8">
                  <c:v>101.33333333333333</c:v>
                </c:pt>
                <c:pt idx="9">
                  <c:v>100.33333333333333</c:v>
                </c:pt>
                <c:pt idx="10">
                  <c:v>111</c:v>
                </c:pt>
                <c:pt idx="11">
                  <c:v>102.66666666666667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B87A-462E-B55F-B641D3A6241F}"/>
            </c:ext>
          </c:extLst>
        </c:ser>
        <c:ser>
          <c:idx val="1"/>
          <c:order val="2"/>
          <c:tx>
            <c:strRef>
              <c:f>GL!$E$27</c:f>
              <c:strCache>
                <c:ptCount val="1"/>
                <c:pt idx="0">
                  <c:v>Taille moyenne des 5 plus gros brochets capturés</c:v>
                </c:pt>
              </c:strCache>
            </c:strRef>
          </c:tx>
          <c:spPr>
            <a:ln w="15875" cap="rnd">
              <a:solidFill>
                <a:srgbClr val="92D050">
                  <a:alpha val="52000"/>
                </a:srgbClr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92D050"/>
              </a:solidFill>
              <a:ln w="9525">
                <a:noFill/>
              </a:ln>
              <a:effectLst/>
            </c:spPr>
          </c:marker>
          <c:trendline>
            <c:spPr>
              <a:ln w="19050" cap="rnd">
                <a:solidFill>
                  <a:schemeClr val="tx1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cat>
            <c:numRef>
              <c:f>GL!$C$28:$C$39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GL!$E$28:$E$39</c:f>
              <c:numCache>
                <c:formatCode>General</c:formatCode>
                <c:ptCount val="12"/>
                <c:pt idx="0">
                  <c:v>101.8</c:v>
                </c:pt>
                <c:pt idx="1">
                  <c:v>92.2</c:v>
                </c:pt>
                <c:pt idx="2">
                  <c:v>93</c:v>
                </c:pt>
                <c:pt idx="3">
                  <c:v>99.6</c:v>
                </c:pt>
                <c:pt idx="4">
                  <c:v>99</c:v>
                </c:pt>
                <c:pt idx="5">
                  <c:v>91.8</c:v>
                </c:pt>
                <c:pt idx="6">
                  <c:v>95</c:v>
                </c:pt>
                <c:pt idx="7">
                  <c:v>103</c:v>
                </c:pt>
                <c:pt idx="8">
                  <c:v>95.8</c:v>
                </c:pt>
                <c:pt idx="9">
                  <c:v>95.8</c:v>
                </c:pt>
                <c:pt idx="10">
                  <c:v>103.8</c:v>
                </c:pt>
                <c:pt idx="11">
                  <c:v>98.6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5-B87A-462E-B55F-B641D3A6241F}"/>
            </c:ext>
          </c:extLst>
        </c:ser>
        <c:ser>
          <c:idx val="0"/>
          <c:order val="3"/>
          <c:tx>
            <c:strRef>
              <c:f>GL!$D$27</c:f>
              <c:strCache>
                <c:ptCount val="1"/>
                <c:pt idx="0">
                  <c:v>Moyenne Top 10</c:v>
                </c:pt>
              </c:strCache>
            </c:strRef>
          </c:tx>
          <c:spPr>
            <a:ln w="12700" cap="rnd">
              <a:solidFill>
                <a:srgbClr val="92D050">
                  <a:alpha val="30000"/>
                </a:srgbClr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92D050"/>
              </a:solidFill>
              <a:ln w="9525">
                <a:noFill/>
              </a:ln>
              <a:effectLst/>
            </c:spPr>
          </c:marker>
          <c:trendline>
            <c:spPr>
              <a:ln w="12700" cap="rnd">
                <a:solidFill>
                  <a:schemeClr val="tx1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cat>
            <c:numRef>
              <c:f>GL!$C$28:$C$39</c:f>
              <c:numCache>
                <c:formatCode>General</c:formatCode>
                <c:ptCount val="12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</c:numCache>
            </c:numRef>
          </c:cat>
          <c:val>
            <c:numRef>
              <c:f>GL!$D$28:$D$39</c:f>
              <c:numCache>
                <c:formatCode>General</c:formatCode>
                <c:ptCount val="12"/>
                <c:pt idx="0">
                  <c:v>96.7</c:v>
                </c:pt>
                <c:pt idx="1">
                  <c:v>85.9</c:v>
                </c:pt>
                <c:pt idx="2">
                  <c:v>88.8</c:v>
                </c:pt>
                <c:pt idx="3">
                  <c:v>96.4</c:v>
                </c:pt>
                <c:pt idx="4">
                  <c:v>94.5</c:v>
                </c:pt>
                <c:pt idx="5">
                  <c:v>85.9</c:v>
                </c:pt>
                <c:pt idx="6">
                  <c:v>88.5</c:v>
                </c:pt>
                <c:pt idx="7">
                  <c:v>97</c:v>
                </c:pt>
                <c:pt idx="8">
                  <c:v>90.2</c:v>
                </c:pt>
                <c:pt idx="9">
                  <c:v>89.3</c:v>
                </c:pt>
                <c:pt idx="10">
                  <c:v>95.4</c:v>
                </c:pt>
                <c:pt idx="11">
                  <c:v>92.5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7-B87A-462E-B55F-B641D3A624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6262271"/>
        <c:axId val="406263519"/>
      </c:lineChart>
      <c:catAx>
        <c:axId val="4062622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06263519"/>
        <c:crosses val="autoZero"/>
        <c:auto val="1"/>
        <c:lblAlgn val="ctr"/>
        <c:lblOffset val="100"/>
        <c:noMultiLvlLbl val="0"/>
      </c:catAx>
      <c:valAx>
        <c:axId val="406263519"/>
        <c:scaling>
          <c:orientation val="minMax"/>
          <c:max val="130"/>
          <c:min val="8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800" b="1"/>
                  <a:t>Taille en cm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06262271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18422143426829632"/>
          <c:y val="0.1326668184527259"/>
          <c:w val="0.59989495801845638"/>
          <c:h val="0.23732521506969864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 sz="2400" b="1" dirty="0">
                <a:solidFill>
                  <a:schemeClr val="tx1"/>
                </a:solidFill>
              </a:rPr>
              <a:t>Lacs de Miribel-Jonage</a:t>
            </a:r>
          </a:p>
        </c:rich>
      </c:tx>
      <c:layout>
        <c:manualLayout>
          <c:xMode val="edge"/>
          <c:yMode val="edge"/>
          <c:x val="0.25062872623463384"/>
          <c:y val="3.2096975577574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1977558846479643"/>
          <c:y val="0.10757314974182444"/>
          <c:w val="0.85107761768252743"/>
          <c:h val="0.82419927117935454"/>
        </c:manualLayout>
      </c:layout>
      <c:lineChart>
        <c:grouping val="standard"/>
        <c:varyColors val="0"/>
        <c:ser>
          <c:idx val="2"/>
          <c:order val="0"/>
          <c:tx>
            <c:strRef>
              <c:f>MJ!$G$27</c:f>
              <c:strCache>
                <c:ptCount val="1"/>
                <c:pt idx="0">
                  <c:v>Taille du plus gros brochet capturé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rgbClr val="00B050"/>
              </a:solidFill>
              <a:ln w="9525">
                <a:solidFill>
                  <a:schemeClr val="tx1"/>
                </a:solidFill>
              </a:ln>
              <a:effectLst/>
            </c:spPr>
          </c:marker>
          <c:trendline>
            <c:spPr>
              <a:ln w="31750" cap="rnd">
                <a:solidFill>
                  <a:schemeClr val="tx1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cat>
            <c:numRef>
              <c:f>MJ!$C$28:$C$36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MJ!$G$28:$G$36</c:f>
              <c:numCache>
                <c:formatCode>General</c:formatCode>
                <c:ptCount val="9"/>
                <c:pt idx="0">
                  <c:v>86</c:v>
                </c:pt>
                <c:pt idx="1">
                  <c:v>96</c:v>
                </c:pt>
                <c:pt idx="2">
                  <c:v>80</c:v>
                </c:pt>
                <c:pt idx="3">
                  <c:v>80</c:v>
                </c:pt>
                <c:pt idx="4">
                  <c:v>90</c:v>
                </c:pt>
                <c:pt idx="5">
                  <c:v>120</c:v>
                </c:pt>
                <c:pt idx="6">
                  <c:v>95</c:v>
                </c:pt>
                <c:pt idx="7">
                  <c:v>94</c:v>
                </c:pt>
                <c:pt idx="8">
                  <c:v>110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6038-4AD3-8CCA-4933FEBE01CE}"/>
            </c:ext>
          </c:extLst>
        </c:ser>
        <c:ser>
          <c:idx val="3"/>
          <c:order val="1"/>
          <c:tx>
            <c:strRef>
              <c:f>MJ!$F$27</c:f>
              <c:strCache>
                <c:ptCount val="1"/>
                <c:pt idx="0">
                  <c:v>Taille moyenne des 3 plus gros brochets capturés</c:v>
                </c:pt>
              </c:strCache>
            </c:strRef>
          </c:tx>
          <c:spPr>
            <a:ln w="2222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3"/>
            <c:spPr>
              <a:solidFill>
                <a:schemeClr val="accent4"/>
              </a:solidFill>
              <a:ln w="9525">
                <a:noFill/>
              </a:ln>
              <a:effectLst/>
            </c:spPr>
          </c:marker>
          <c:trendline>
            <c:spPr>
              <a:ln w="25400" cap="rnd">
                <a:solidFill>
                  <a:schemeClr val="tx1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cat>
            <c:numRef>
              <c:f>MJ!$C$28:$C$36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MJ!$F$28:$F$36</c:f>
              <c:numCache>
                <c:formatCode>General</c:formatCode>
                <c:ptCount val="9"/>
                <c:pt idx="0">
                  <c:v>84</c:v>
                </c:pt>
                <c:pt idx="1">
                  <c:v>94</c:v>
                </c:pt>
                <c:pt idx="2">
                  <c:v>78.333333333333329</c:v>
                </c:pt>
                <c:pt idx="3">
                  <c:v>78.333333333333329</c:v>
                </c:pt>
                <c:pt idx="4">
                  <c:v>88.333333333333329</c:v>
                </c:pt>
                <c:pt idx="5">
                  <c:v>98.333333333333329</c:v>
                </c:pt>
                <c:pt idx="6">
                  <c:v>91.666666666666671</c:v>
                </c:pt>
                <c:pt idx="7">
                  <c:v>92</c:v>
                </c:pt>
                <c:pt idx="8">
                  <c:v>100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6038-4AD3-8CCA-4933FEBE01CE}"/>
            </c:ext>
          </c:extLst>
        </c:ser>
        <c:ser>
          <c:idx val="1"/>
          <c:order val="2"/>
          <c:tx>
            <c:strRef>
              <c:f>MJ!$E$27</c:f>
              <c:strCache>
                <c:ptCount val="1"/>
                <c:pt idx="0">
                  <c:v>Taille moyenne des 5 plus gros brochets capturés</c:v>
                </c:pt>
              </c:strCache>
            </c:strRef>
          </c:tx>
          <c:spPr>
            <a:ln w="15875" cap="rnd">
              <a:solidFill>
                <a:srgbClr val="92D050">
                  <a:alpha val="52000"/>
                </a:srgbClr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92D050"/>
              </a:solidFill>
              <a:ln w="9525">
                <a:noFill/>
              </a:ln>
              <a:effectLst/>
            </c:spPr>
          </c:marker>
          <c:trendline>
            <c:spPr>
              <a:ln w="19050" cap="rnd">
                <a:solidFill>
                  <a:schemeClr val="tx1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cat>
            <c:numRef>
              <c:f>MJ!$C$28:$C$36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MJ!$E$28:$E$36</c:f>
              <c:numCache>
                <c:formatCode>General</c:formatCode>
                <c:ptCount val="9"/>
                <c:pt idx="0">
                  <c:v>82.2</c:v>
                </c:pt>
                <c:pt idx="1">
                  <c:v>91.8</c:v>
                </c:pt>
                <c:pt idx="2">
                  <c:v>77</c:v>
                </c:pt>
                <c:pt idx="3">
                  <c:v>77</c:v>
                </c:pt>
                <c:pt idx="4">
                  <c:v>87</c:v>
                </c:pt>
                <c:pt idx="5">
                  <c:v>91</c:v>
                </c:pt>
                <c:pt idx="6">
                  <c:v>88.8</c:v>
                </c:pt>
                <c:pt idx="7">
                  <c:v>91</c:v>
                </c:pt>
                <c:pt idx="8">
                  <c:v>92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5-6038-4AD3-8CCA-4933FEBE01CE}"/>
            </c:ext>
          </c:extLst>
        </c:ser>
        <c:ser>
          <c:idx val="0"/>
          <c:order val="3"/>
          <c:tx>
            <c:strRef>
              <c:f>MJ!$D$27</c:f>
              <c:strCache>
                <c:ptCount val="1"/>
                <c:pt idx="0">
                  <c:v>Moyenne Top 10</c:v>
                </c:pt>
              </c:strCache>
            </c:strRef>
          </c:tx>
          <c:spPr>
            <a:ln w="12700" cap="rnd">
              <a:solidFill>
                <a:srgbClr val="92D050">
                  <a:alpha val="30000"/>
                </a:srgbClr>
              </a:solidFill>
              <a:round/>
            </a:ln>
            <a:effectLst/>
          </c:spPr>
          <c:marker>
            <c:symbol val="circle"/>
            <c:size val="2"/>
            <c:spPr>
              <a:solidFill>
                <a:srgbClr val="92D050"/>
              </a:solidFill>
              <a:ln w="9525">
                <a:noFill/>
              </a:ln>
              <a:effectLst/>
            </c:spPr>
          </c:marker>
          <c:trendline>
            <c:spPr>
              <a:ln w="12700" cap="rnd">
                <a:solidFill>
                  <a:schemeClr val="tx1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cat>
            <c:numRef>
              <c:f>MJ!$C$28:$C$36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MJ!$D$28:$D$36</c:f>
              <c:numCache>
                <c:formatCode>General</c:formatCode>
                <c:ptCount val="9"/>
                <c:pt idx="0">
                  <c:v>78.7</c:v>
                </c:pt>
                <c:pt idx="1">
                  <c:v>85.4</c:v>
                </c:pt>
                <c:pt idx="2">
                  <c:v>74.5</c:v>
                </c:pt>
                <c:pt idx="3">
                  <c:v>74.5</c:v>
                </c:pt>
                <c:pt idx="4">
                  <c:v>84.1</c:v>
                </c:pt>
                <c:pt idx="5">
                  <c:v>85.5</c:v>
                </c:pt>
                <c:pt idx="6">
                  <c:v>85.4</c:v>
                </c:pt>
                <c:pt idx="7">
                  <c:v>88.8</c:v>
                </c:pt>
                <c:pt idx="8">
                  <c:v>83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7-6038-4AD3-8CCA-4933FEBE01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6262271"/>
        <c:axId val="406263519"/>
      </c:lineChart>
      <c:catAx>
        <c:axId val="4062622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06263519"/>
        <c:crosses val="autoZero"/>
        <c:auto val="1"/>
        <c:lblAlgn val="ctr"/>
        <c:lblOffset val="0"/>
        <c:noMultiLvlLbl val="0"/>
      </c:catAx>
      <c:valAx>
        <c:axId val="406263519"/>
        <c:scaling>
          <c:orientation val="minMax"/>
          <c:min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062622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800" b="1" dirty="0"/>
              <a:t>Avis sur la fenêtre de capture brochet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8.9221601198308687E-2"/>
          <c:y val="0.11834970068254984"/>
          <c:w val="0.8870129638151264"/>
          <c:h val="0.657316310456556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Feuil1!$AD$39</c:f>
              <c:strCache>
                <c:ptCount val="1"/>
                <c:pt idx="0">
                  <c:v>2020 - pêcheurs de brochets (n=1335)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1"/>
            <c:plus>
              <c:numRef>
                <c:f>Feuil1!$AE$44:$AG$44</c:f>
                <c:numCache>
                  <c:formatCode>General</c:formatCode>
                  <c:ptCount val="3"/>
                  <c:pt idx="0">
                    <c:v>0.10141059602649005</c:v>
                  </c:pt>
                  <c:pt idx="1">
                    <c:v>6.6675496688741703E-2</c:v>
                  </c:pt>
                  <c:pt idx="2">
                    <c:v>7.6106598984771567E-2</c:v>
                  </c:pt>
                </c:numCache>
              </c:numRef>
            </c:plus>
            <c:minus>
              <c:numRef>
                <c:f>Feuil1!$AE$42:$AG$42</c:f>
                <c:numCache>
                  <c:formatCode>General</c:formatCode>
                  <c:ptCount val="3"/>
                  <c:pt idx="0">
                    <c:v>4.5629441624365497E-2</c:v>
                  </c:pt>
                  <c:pt idx="1">
                    <c:v>3.0477157360406099E-2</c:v>
                  </c:pt>
                  <c:pt idx="2">
                    <c:v>0.16808609271523178</c:v>
                  </c:pt>
                </c:numCache>
              </c:numRef>
            </c:minus>
            <c:spPr>
              <a:noFill/>
              <a:ln w="9525" cap="flat" cmpd="sng" algn="ctr">
                <a:solidFill>
                  <a:srgbClr val="FF0000"/>
                </a:solidFill>
                <a:round/>
                <a:headEnd type="none"/>
                <a:tailEnd type="diamond"/>
              </a:ln>
              <a:effectLst/>
            </c:spPr>
          </c:errBars>
          <c:cat>
            <c:strRef>
              <c:f>Feuil1!$AE$38:$AG$38</c:f>
              <c:strCache>
                <c:ptCount val="3"/>
                <c:pt idx="0">
                  <c:v>Négatif</c:v>
                </c:pt>
                <c:pt idx="1">
                  <c:v>Neutre</c:v>
                </c:pt>
                <c:pt idx="2">
                  <c:v>Positif</c:v>
                </c:pt>
              </c:strCache>
            </c:strRef>
          </c:cat>
          <c:val>
            <c:numRef>
              <c:f>Feuil1!$AE$39:$AG$39</c:f>
              <c:numCache>
                <c:formatCode>0.0%</c:formatCode>
                <c:ptCount val="3"/>
                <c:pt idx="0">
                  <c:v>0.13700000000000001</c:v>
                </c:pt>
                <c:pt idx="1">
                  <c:v>0.13200000000000001</c:v>
                </c:pt>
                <c:pt idx="2">
                  <c:v>0.73099999999999998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3A-4540-8D44-9CB54D5FC873}"/>
            </c:ext>
          </c:extLst>
        </c:ser>
        <c:ser>
          <c:idx val="3"/>
          <c:order val="1"/>
          <c:tx>
            <c:strRef>
              <c:f>Feuil1!$AD$49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Feuil1!$AE$49:$AG$49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E83A-4540-8D44-9CB54D5FC873}"/>
            </c:ext>
          </c:extLst>
        </c:ser>
        <c:ser>
          <c:idx val="1"/>
          <c:order val="2"/>
          <c:tx>
            <c:strRef>
              <c:f>Feuil1!$AD$45</c:f>
              <c:strCache>
                <c:ptCount val="1"/>
                <c:pt idx="0">
                  <c:v>2022 - tous sites d'enquête (n=555)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Feuil1!$AE$38:$AG$38</c:f>
              <c:strCache>
                <c:ptCount val="3"/>
                <c:pt idx="0">
                  <c:v>Négatif</c:v>
                </c:pt>
                <c:pt idx="1">
                  <c:v>Neutre</c:v>
                </c:pt>
                <c:pt idx="2">
                  <c:v>Positif</c:v>
                </c:pt>
              </c:strCache>
            </c:strRef>
          </c:cat>
          <c:val>
            <c:numRef>
              <c:f>Feuil1!$AE$45:$AG$45</c:f>
              <c:numCache>
                <c:formatCode>0%</c:formatCode>
                <c:ptCount val="3"/>
                <c:pt idx="0">
                  <c:v>4.0072859744990891E-2</c:v>
                </c:pt>
                <c:pt idx="1">
                  <c:v>0.1766848816029144</c:v>
                </c:pt>
                <c:pt idx="2">
                  <c:v>0.78324225865209474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3A-4540-8D44-9CB54D5FC873}"/>
            </c:ext>
          </c:extLst>
        </c:ser>
        <c:ser>
          <c:idx val="2"/>
          <c:order val="3"/>
          <c:tx>
            <c:strRef>
              <c:f>Feuil1!$AD$46</c:f>
              <c:strCache>
                <c:ptCount val="1"/>
                <c:pt idx="0">
                  <c:v>2022 - sites sous fenêtre 50-70 (n=359)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Feuil1!$AE$38:$AG$38</c:f>
              <c:strCache>
                <c:ptCount val="3"/>
                <c:pt idx="0">
                  <c:v>Négatif</c:v>
                </c:pt>
                <c:pt idx="1">
                  <c:v>Neutre</c:v>
                </c:pt>
                <c:pt idx="2">
                  <c:v>Positif</c:v>
                </c:pt>
              </c:strCache>
            </c:strRef>
          </c:cat>
          <c:val>
            <c:numRef>
              <c:f>Feuil1!$AE$46:$AG$46</c:f>
              <c:numCache>
                <c:formatCode>0.0%</c:formatCode>
                <c:ptCount val="3"/>
                <c:pt idx="0">
                  <c:v>2.5069637883008356E-2</c:v>
                </c:pt>
                <c:pt idx="1">
                  <c:v>9.7493036211699163E-2</c:v>
                </c:pt>
                <c:pt idx="2">
                  <c:v>0.87743732590529255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3A-4540-8D44-9CB54D5FC8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93747423"/>
        <c:axId val="993747839"/>
      </c:barChart>
      <c:catAx>
        <c:axId val="993747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93747839"/>
        <c:crosses val="autoZero"/>
        <c:auto val="1"/>
        <c:lblAlgn val="ctr"/>
        <c:lblOffset val="100"/>
        <c:noMultiLvlLbl val="0"/>
      </c:catAx>
      <c:valAx>
        <c:axId val="9937478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937474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ayout>
        <c:manualLayout>
          <c:xMode val="edge"/>
          <c:yMode val="edge"/>
          <c:x val="0.110864813430801"/>
          <c:y val="0.16409746636629566"/>
          <c:w val="0.61191910421477602"/>
          <c:h val="0.307787440499469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 sz="1600">
                <a:solidFill>
                  <a:schemeClr val="tx1"/>
                </a:solidFill>
              </a:rPr>
              <a:t>Cosne - pêche électrique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Feuil1!$U$9:$U$10</c:f>
              <c:strCache>
                <c:ptCount val="2"/>
                <c:pt idx="0">
                  <c:v>TMC 23cm</c:v>
                </c:pt>
                <c:pt idx="1">
                  <c:v>Moyenne 2005-2018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Feuil1!$W$11:$W$12</c:f>
                <c:numCache>
                  <c:formatCode>General</c:formatCode>
                  <c:ptCount val="2"/>
                  <c:pt idx="0">
                    <c:v>0.86443782150756654</c:v>
                  </c:pt>
                  <c:pt idx="1">
                    <c:v>0.63332369377665088</c:v>
                  </c:pt>
                </c:numCache>
              </c:numRef>
            </c:plus>
            <c:minus>
              <c:numRef>
                <c:f>(Feuil1!$W$11,Feuil1!$U$12)</c:f>
                <c:numCache>
                  <c:formatCode>General</c:formatCode>
                  <c:ptCount val="2"/>
                  <c:pt idx="0">
                    <c:v>0.86443782150756654</c:v>
                  </c:pt>
                  <c:pt idx="1">
                    <c:v>0.35714285714285715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Feuil1!$T$11:$T$12</c:f>
              <c:strCache>
                <c:ptCount val="2"/>
                <c:pt idx="0">
                  <c:v>]25-30]</c:v>
                </c:pt>
                <c:pt idx="1">
                  <c:v>&gt;30</c:v>
                </c:pt>
              </c:strCache>
            </c:strRef>
          </c:cat>
          <c:val>
            <c:numRef>
              <c:f>Feuil1!$U$11:$U$12</c:f>
              <c:numCache>
                <c:formatCode>General</c:formatCode>
                <c:ptCount val="2"/>
                <c:pt idx="0">
                  <c:v>1.1428571428571428</c:v>
                </c:pt>
                <c:pt idx="1">
                  <c:v>0.35714285714285715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ED-4E8E-9674-C0E589BC994E}"/>
            </c:ext>
          </c:extLst>
        </c:ser>
        <c:ser>
          <c:idx val="1"/>
          <c:order val="1"/>
          <c:tx>
            <c:strRef>
              <c:f>Feuil1!$V$9:$V$10</c:f>
              <c:strCache>
                <c:ptCount val="2"/>
                <c:pt idx="0">
                  <c:v>FC [20-25]</c:v>
                </c:pt>
                <c:pt idx="1">
                  <c:v>Moyenne 2019-2022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Feuil1!$X$11:$X$12</c:f>
                <c:numCache>
                  <c:formatCode>General</c:formatCode>
                  <c:ptCount val="2"/>
                  <c:pt idx="0">
                    <c:v>1.707825127659933</c:v>
                  </c:pt>
                  <c:pt idx="1">
                    <c:v>1.4142135623730951</c:v>
                  </c:pt>
                </c:numCache>
              </c:numRef>
            </c:plus>
            <c:minus>
              <c:numRef>
                <c:f>Feuil1!$X$11:$X$12</c:f>
                <c:numCache>
                  <c:formatCode>General</c:formatCode>
                  <c:ptCount val="2"/>
                  <c:pt idx="0">
                    <c:v>1.707825127659933</c:v>
                  </c:pt>
                  <c:pt idx="1">
                    <c:v>1.4142135623730951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Feuil1!$T$11:$T$12</c:f>
              <c:strCache>
                <c:ptCount val="2"/>
                <c:pt idx="0">
                  <c:v>]25-30]</c:v>
                </c:pt>
                <c:pt idx="1">
                  <c:v>&gt;30</c:v>
                </c:pt>
              </c:strCache>
            </c:strRef>
          </c:cat>
          <c:val>
            <c:numRef>
              <c:f>Feuil1!$V$11:$V$12</c:f>
              <c:numCache>
                <c:formatCode>General</c:formatCode>
                <c:ptCount val="2"/>
                <c:pt idx="0">
                  <c:v>2.75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ED-4E8E-9674-C0E589BC9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09610751"/>
        <c:axId val="1709611999"/>
      </c:barChart>
      <c:catAx>
        <c:axId val="17096107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09611999"/>
        <c:crosses val="autoZero"/>
        <c:auto val="1"/>
        <c:lblAlgn val="ctr"/>
        <c:lblOffset val="100"/>
        <c:noMultiLvlLbl val="0"/>
      </c:catAx>
      <c:valAx>
        <c:axId val="1709611999"/>
        <c:scaling>
          <c:orientation val="minMax"/>
          <c:max val="4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Nombre de TRF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096107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200" b="1"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0.70764</cdr:x>
      <cdr:y>0.66628</cdr:y>
    </cdr:from>
    <cdr:to>
      <cdr:x>0.74626</cdr:x>
      <cdr:y>0.75589</cdr:y>
    </cdr:to>
    <cdr:sp macro="" textlink="">
      <cdr:nvSpPr>
        <cdr:cNvPr id="2" name="Organigramme : Connecteur 1">
          <a:extLst xmlns:a="http://schemas.openxmlformats.org/drawingml/2006/main">
            <a:ext uri="{FF2B5EF4-FFF2-40B4-BE49-F238E27FC236}">
              <a16:creationId xmlns:a16="http://schemas.microsoft.com/office/drawing/2014/main" id="{CADE27A3-BF2E-BE02-A8AD-775276D8105B}"/>
            </a:ext>
          </a:extLst>
        </cdr:cNvPr>
        <cdr:cNvSpPr/>
      </cdr:nvSpPr>
      <cdr:spPr>
        <a:xfrm xmlns:a="http://schemas.openxmlformats.org/drawingml/2006/main">
          <a:off x="6773396" y="2799749"/>
          <a:ext cx="369673" cy="376518"/>
        </a:xfrm>
        <a:prstGeom xmlns:a="http://schemas.openxmlformats.org/drawingml/2006/main" prst="flowChartConnector">
          <a:avLst/>
        </a:prstGeom>
        <a:noFill xmlns:a="http://schemas.openxmlformats.org/drawingml/2006/main"/>
        <a:ln xmlns:a="http://schemas.openxmlformats.org/drawingml/2006/main" w="285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r-FR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E3F6006-53D7-4F35-9FE0-71105E134E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A118EE7-3B45-4FE8-B03F-629CCC63A80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3E8A0-13AF-4B50-864C-38E891C24D3D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5125327-1887-4932-9E80-41619A2CBEA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E7673BF-A1A2-48E1-B03A-F27BE601AB8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18D62-22F0-4B97-8E06-F44EBF7297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52109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236905-42A0-4A68-82CA-EFBEC2F22EC4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E35407-E02B-4B78-8B01-C42BE1D1EC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633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35407-E02B-4B78-8B01-C42BE1D1ECA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436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35407-E02B-4B78-8B01-C42BE1D1ECA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6590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35407-E02B-4B78-8B01-C42BE1D1ECA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0439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35407-E02B-4B78-8B01-C42BE1D1ECA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6888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35407-E02B-4B78-8B01-C42BE1D1ECA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5945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Vérifier du bord et en </a:t>
            </a:r>
            <a:r>
              <a:rPr lang="fr-FR" dirty="0" err="1"/>
              <a:t>bato</a:t>
            </a:r>
            <a:r>
              <a:rPr lang="fr-FR" dirty="0"/>
              <a:t> </a:t>
            </a:r>
            <a:r>
              <a:rPr lang="fr-FR" dirty="0" err="1"/>
              <a:t>gl</a:t>
            </a:r>
            <a:r>
              <a:rPr lang="fr-FR" dirty="0"/>
              <a:t> et </a:t>
            </a:r>
            <a:r>
              <a:rPr lang="fr-FR" dirty="0" err="1"/>
              <a:t>obleu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6F0167-33E5-4C41-BB41-AE469FB885C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2544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Evol consommation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35407-E02B-4B78-8B01-C42BE1D1ECAB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9190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35407-E02B-4B78-8B01-C42BE1D1ECAB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415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Verif stations RHP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35407-E02B-4B78-8B01-C42BE1D1ECAB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16298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35407-E02B-4B78-8B01-C42BE1D1ECAB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7084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35407-E02B-4B78-8B01-C42BE1D1ECAB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0680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35407-E02B-4B78-8B01-C42BE1D1ECAB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194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ctrTitle"/>
          </p:nvPr>
        </p:nvSpPr>
        <p:spPr>
          <a:xfrm>
            <a:off x="719403" y="4077073"/>
            <a:ext cx="9360835" cy="78702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fr-FR" sz="3800" dirty="0"/>
              <a:t>Titre Couverture avec visuel</a:t>
            </a:r>
          </a:p>
        </p:txBody>
      </p:sp>
      <p:sp>
        <p:nvSpPr>
          <p:cNvPr id="8" name="Sous-titre 2"/>
          <p:cNvSpPr>
            <a:spLocks noGrp="1"/>
          </p:cNvSpPr>
          <p:nvPr>
            <p:ph type="subTitle" idx="1"/>
          </p:nvPr>
        </p:nvSpPr>
        <p:spPr>
          <a:xfrm>
            <a:off x="719402" y="4999538"/>
            <a:ext cx="9360835" cy="791663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fr-FR" dirty="0"/>
              <a:t>Sous-titre sous-titre</a:t>
            </a:r>
          </a:p>
          <a:p>
            <a:pPr algn="l"/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7544" y="5926637"/>
            <a:ext cx="12527589" cy="47723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8753" y="4509120"/>
            <a:ext cx="1526400" cy="250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656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ctrTitle"/>
          </p:nvPr>
        </p:nvSpPr>
        <p:spPr>
          <a:xfrm>
            <a:off x="800850" y="3531139"/>
            <a:ext cx="10590300" cy="110895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fr-FR" dirty="0">
                <a:solidFill>
                  <a:srgbClr val="000090"/>
                </a:solidFill>
              </a:rPr>
              <a:t>Titre Couverture sans visuel</a:t>
            </a:r>
          </a:p>
        </p:txBody>
      </p:sp>
      <p:sp>
        <p:nvSpPr>
          <p:cNvPr id="8" name="Sous-titre 2"/>
          <p:cNvSpPr>
            <a:spLocks noGrp="1"/>
          </p:cNvSpPr>
          <p:nvPr>
            <p:ph type="subTitle" idx="1"/>
          </p:nvPr>
        </p:nvSpPr>
        <p:spPr>
          <a:xfrm>
            <a:off x="800850" y="4755294"/>
            <a:ext cx="9552600" cy="935387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Sous-titre sous-titre</a:t>
            </a:r>
          </a:p>
          <a:p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0050" y="476673"/>
            <a:ext cx="2012400" cy="329607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77544" y="5926637"/>
            <a:ext cx="12527589" cy="47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409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ctrTitle"/>
          </p:nvPr>
        </p:nvSpPr>
        <p:spPr>
          <a:xfrm>
            <a:off x="877447" y="1290196"/>
            <a:ext cx="10363200" cy="6986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fr-FR" sz="2800" dirty="0">
                <a:solidFill>
                  <a:srgbClr val="000090"/>
                </a:solidFill>
              </a:rPr>
              <a:t>Titre intérieur présentation</a:t>
            </a:r>
          </a:p>
        </p:txBody>
      </p:sp>
      <p:sp>
        <p:nvSpPr>
          <p:cNvPr id="8" name="Sous-titre 2"/>
          <p:cNvSpPr>
            <a:spLocks noGrp="1"/>
          </p:cNvSpPr>
          <p:nvPr>
            <p:ph type="subTitle" idx="1"/>
          </p:nvPr>
        </p:nvSpPr>
        <p:spPr>
          <a:xfrm>
            <a:off x="877447" y="2078935"/>
            <a:ext cx="8534400" cy="71506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fr-FR" sz="2000" dirty="0"/>
              <a:t>Sous-titre intérieur</a:t>
            </a:r>
          </a:p>
          <a:p>
            <a:pPr algn="l"/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313368" y="6231464"/>
            <a:ext cx="12527589" cy="3248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68384" y="5597621"/>
            <a:ext cx="745200" cy="122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586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ctrTitle"/>
          </p:nvPr>
        </p:nvSpPr>
        <p:spPr>
          <a:xfrm>
            <a:off x="877447" y="693055"/>
            <a:ext cx="10363200" cy="68616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fr-FR" sz="2800" dirty="0">
                <a:solidFill>
                  <a:srgbClr val="000090"/>
                </a:solidFill>
              </a:rPr>
              <a:t>Titre intérieur présentation</a:t>
            </a:r>
          </a:p>
        </p:txBody>
      </p:sp>
      <p:sp>
        <p:nvSpPr>
          <p:cNvPr id="9" name="Sous-titre 2"/>
          <p:cNvSpPr>
            <a:spLocks noGrp="1"/>
          </p:cNvSpPr>
          <p:nvPr>
            <p:ph type="subTitle" idx="1"/>
          </p:nvPr>
        </p:nvSpPr>
        <p:spPr>
          <a:xfrm>
            <a:off x="877447" y="1481794"/>
            <a:ext cx="8534400" cy="71506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fr-FR" sz="2000" dirty="0"/>
              <a:t>Sous-titre intérieur</a:t>
            </a:r>
          </a:p>
          <a:p>
            <a:pPr algn="l"/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560" y="2165533"/>
            <a:ext cx="391192" cy="352975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313368" y="6231464"/>
            <a:ext cx="12527589" cy="32480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68384" y="5597621"/>
            <a:ext cx="745200" cy="122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068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00C77A-EB2D-4D6B-95A8-8222F4BF66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9BC3A1A-5CDD-40C8-9269-B853E5C7DB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B3D30F-5EA0-4823-B1FD-016E8696A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D8CF-8DE4-4B82-970A-D3929E7725D8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95264-6ED3-460C-8A05-D7E1244C3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3445BD-625D-47DA-92AE-7459A666D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C579D-CBA5-4ABC-BA09-55FB7756D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880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5460FF-5F79-489C-B7D2-EFA424630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6259C2-AD7A-4E23-AC23-FE6018B53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994A1B-7FA3-4607-940B-F4DA05243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D8CF-8DE4-4B82-970A-D3929E7725D8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B67BDB-1FC5-43D4-8F1A-D93C8EB14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309A94-8D84-4D38-8844-CB6773965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C579D-CBA5-4ABC-BA09-55FB7756D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733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7269E5-42FC-4B9A-8306-DB559CAE5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4C294B-239F-4A53-B34C-A256597D1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AD76B8-ADD1-4C2E-AF02-E6726BDDC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D8CF-8DE4-4B82-970A-D3929E7725D8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5A5794-95C3-404E-81F6-DC4766671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4F0859-0C8D-47F4-AC56-673E661D0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C579D-CBA5-4ABC-BA09-55FB7756D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761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D33CB8-72F5-4EE5-AE7E-B5DDCD3AB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FF45B9-5BD6-4771-ADE8-1F2D774A91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A7BE985-A485-42F9-82A5-06B2D284B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41C0AB1-3F92-4C0E-84F5-88A8A944D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D8CF-8DE4-4B82-970A-D3929E7725D8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EA0267-6050-4483-A522-37585715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2DDE08-D48E-446E-B9FF-85B8BC61D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C579D-CBA5-4ABC-BA09-55FB7756D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704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B6AED2-9FB8-418A-AB57-4EA6F1B8A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1D1BD0-CC93-41C7-9D60-F42881792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9267B4-F717-4480-AA3F-57FDCD5EA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55B20EB-782A-4CDA-B603-2106430F8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10A7846-2441-4FE2-8740-DD1819C53B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E2F1EF7-9850-4927-B006-9DC156E84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D8CF-8DE4-4B82-970A-D3929E7725D8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B7E9D0-D2B6-4D52-BE69-1E5A795C6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20DFC39-DFDE-43EF-875F-B7E19EAFF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C579D-CBA5-4ABC-BA09-55FB7756D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196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70CB7A-0FFB-4A58-9FA2-DC66C999F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4EF04E1-2A05-4166-93AE-DA251A898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D8CF-8DE4-4B82-970A-D3929E7725D8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4116ECA-3254-4D42-96C5-328DF0D9C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FAC369B-6BE9-42B0-9EDD-806AF3DC4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C579D-CBA5-4ABC-BA09-55FB7756D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0422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77B8EE-07A3-4A0C-8CC3-3C72A0B92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D8CF-8DE4-4B82-970A-D3929E7725D8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F43F0EB-79A8-4972-B7DA-A82E53F86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6AB0B92-162A-4C69-A24E-E1F28B9FD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C579D-CBA5-4ABC-BA09-55FB7756D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395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0D2002-2679-4D20-AA69-EE136D5D4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2EA398-D35C-41EC-87C1-23FCDE865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43D3186-8F27-423B-AB9B-2CD50D75DC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7B8F0C5-9A47-4990-AAC8-C0600EC0B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D8CF-8DE4-4B82-970A-D3929E7725D8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F8DF0C6-A0AC-4135-B70E-71060041A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A34E3AB-DBBE-4582-851A-C30ADF771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C579D-CBA5-4ABC-BA09-55FB7756D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01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1E3C4C-BDA6-409F-9064-64F243398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431DFF4-F9E4-4153-A4E5-65F12F1F4D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5A52EB-1DEF-47E9-BFD1-67130C3AA5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7D08C8-88F9-4BB3-9591-B51E5D060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D8CF-8DE4-4B82-970A-D3929E7725D8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8CA2678-4C8C-4B6A-B14E-E12A3C7AE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A889459-B85F-4D26-875B-A259536D1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C579D-CBA5-4ABC-BA09-55FB7756D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689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D66389-1C07-4757-944E-B4A5B1C58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322A471-D45B-42A1-980B-0E65BDC875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6AFFFD-685A-468C-80DF-60EC938CF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D8CF-8DE4-4B82-970A-D3929E7725D8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F14D2-5C57-440C-9E86-09D124600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5450E7-2566-4D12-9A19-1CA6C834B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C579D-CBA5-4ABC-BA09-55FB7756D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831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CAF73AF-E59F-423A-A3BD-A8A41B9B65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5017468-A951-4B08-B71C-0D66E60CEB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4D3A42-A15B-42BA-B6D8-C18B1FA53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D8CF-8DE4-4B82-970A-D3929E7725D8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643990-36DD-4409-AFD1-64D4D2335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1C59D6-395B-4475-9691-49343290E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C579D-CBA5-4ABC-BA09-55FB7756D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24773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A857-CED0-4A0E-A03E-9DC46C93F367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9037-8BA6-4783-AEB8-B86A62DE40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6053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A857-CED0-4A0E-A03E-9DC46C93F367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9037-8BA6-4783-AEB8-B86A62DE40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0573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A857-CED0-4A0E-A03E-9DC46C93F367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9037-8BA6-4783-AEB8-B86A62DE40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6167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A857-CED0-4A0E-A03E-9DC46C93F367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9037-8BA6-4783-AEB8-B86A62DE40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8724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A857-CED0-4A0E-A03E-9DC46C93F367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9037-8BA6-4783-AEB8-B86A62DE40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76385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A857-CED0-4A0E-A03E-9DC46C93F367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9037-8BA6-4783-AEB8-B86A62DE40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7124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A857-CED0-4A0E-A03E-9DC46C93F367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9037-8BA6-4783-AEB8-B86A62DE40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58938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A857-CED0-4A0E-A03E-9DC46C93F367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9037-8BA6-4783-AEB8-B86A62DE40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8293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A857-CED0-4A0E-A03E-9DC46C93F367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9037-8BA6-4783-AEB8-B86A62DE40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79633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A857-CED0-4A0E-A03E-9DC46C93F367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9037-8BA6-4783-AEB8-B86A62DE40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44166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CA857-CED0-4A0E-A03E-9DC46C93F367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09037-8BA6-4783-AEB8-B86A62DE40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6229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ous-titre 2"/>
          <p:cNvSpPr txBox="1">
            <a:spLocks/>
          </p:cNvSpPr>
          <p:nvPr userDrawn="1"/>
        </p:nvSpPr>
        <p:spPr>
          <a:xfrm>
            <a:off x="183593" y="6534613"/>
            <a:ext cx="10065617" cy="275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100" baseline="0" dirty="0">
                <a:solidFill>
                  <a:srgbClr val="000090"/>
                </a:solidFill>
              </a:rPr>
              <a:t>JTN Paris 2022 : «Milieux aquatiques : La gestion et l’évaluation pour l’adaptation aux changements»</a:t>
            </a:r>
            <a:endParaRPr lang="fr-FR" sz="1100" baseline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27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08FB6CC-C3D9-47B7-BD14-145639158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5C4259-25F3-4422-984F-884F7518B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035304-9B81-4E34-9C4E-5329830530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9D8CF-8DE4-4B82-970A-D3929E7725D8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517C22-8AC9-485B-A081-2AB646344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E8683C-8F2D-4180-90D7-982FE8DD82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C579D-CBA5-4ABC-BA09-55FB7756D5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902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CA857-CED0-4A0E-A03E-9DC46C93F367}" type="datetimeFigureOut">
              <a:rPr lang="fr-FR" smtClean="0"/>
              <a:t>28/11/2022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09037-8BA6-4783-AEB8-B86A62DE40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270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11" Type="http://schemas.openxmlformats.org/officeDocument/2006/relationships/chart" Target="../charts/chart6.xml"/><Relationship Id="rId5" Type="http://schemas.openxmlformats.org/officeDocument/2006/relationships/image" Target="../media/image22.png"/><Relationship Id="rId10" Type="http://schemas.openxmlformats.org/officeDocument/2006/relationships/chart" Target="../charts/chart5.xml"/><Relationship Id="rId4" Type="http://schemas.openxmlformats.org/officeDocument/2006/relationships/image" Target="../media/image23.png"/><Relationship Id="rId9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25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g"/><Relationship Id="rId5" Type="http://schemas.openxmlformats.org/officeDocument/2006/relationships/hyperlink" Target="https://pixabay.com/fr/l-homme-vieux-p%C3%AAcheur-portrait-415552/" TargetMode="External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9.pn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eau, extérieur, ciel, personne&#10;&#10;Description générée automatiquement">
            <a:extLst>
              <a:ext uri="{FF2B5EF4-FFF2-40B4-BE49-F238E27FC236}">
                <a16:creationId xmlns:a16="http://schemas.microsoft.com/office/drawing/2014/main" id="{9827B3EB-366A-84F6-AC91-8D1F47C1A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511" y="76201"/>
            <a:ext cx="5596409" cy="41973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6829" y="4186992"/>
            <a:ext cx="6958177" cy="7870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rgbClr val="000090"/>
                </a:solidFill>
              </a:rPr>
              <a:t>Retour sur l’expérimentation </a:t>
            </a:r>
            <a:br>
              <a:rPr lang="fr-FR" sz="4000" dirty="0">
                <a:solidFill>
                  <a:srgbClr val="000090"/>
                </a:solidFill>
              </a:rPr>
            </a:br>
            <a:r>
              <a:rPr lang="fr-FR" sz="4000" dirty="0">
                <a:solidFill>
                  <a:srgbClr val="000090"/>
                </a:solidFill>
              </a:rPr>
              <a:t>des fenêtres de capture du Rhône</a:t>
            </a:r>
            <a:endParaRPr lang="fr-FR" sz="3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5228" y="5340466"/>
            <a:ext cx="10261600" cy="791663"/>
          </a:xfrm>
        </p:spPr>
        <p:txBody>
          <a:bodyPr/>
          <a:lstStyle/>
          <a:p>
            <a:pPr marL="0" indent="0" algn="l">
              <a:buNone/>
            </a:pPr>
            <a:r>
              <a:rPr lang="fr-FR" dirty="0"/>
              <a:t>…et plongée dans le passé de la biologie et de l’</a:t>
            </a:r>
            <a:r>
              <a:rPr lang="fr-FR" dirty="0" err="1"/>
              <a:t>halieutisme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28940C4-6867-576C-5B7C-1BA1BE1096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940" r="-3907"/>
          <a:stretch/>
        </p:blipFill>
        <p:spPr>
          <a:xfrm>
            <a:off x="66829" y="32602"/>
            <a:ext cx="5987607" cy="2869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 7" descr="Une image contenant intérieur, ustensiles de cuisine, casserole&#10;&#10;Description générée automatiquement">
            <a:extLst>
              <a:ext uri="{FF2B5EF4-FFF2-40B4-BE49-F238E27FC236}">
                <a16:creationId xmlns:a16="http://schemas.microsoft.com/office/drawing/2014/main" id="{EF8511E3-EC89-2B0B-9002-AB3884E1A0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756" r="25606"/>
          <a:stretch/>
        </p:blipFill>
        <p:spPr>
          <a:xfrm>
            <a:off x="4567125" y="2000744"/>
            <a:ext cx="2408894" cy="2163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864BBC8-FB7B-1626-C175-B0D9E4E671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217" y="3269008"/>
            <a:ext cx="893715" cy="906481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53903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sz="2800" dirty="0">
                <a:solidFill>
                  <a:srgbClr val="000090"/>
                </a:solidFill>
              </a:rPr>
              <a:t>Trois types d’expérimentations en cours :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01304" y="2312555"/>
            <a:ext cx="8534400" cy="715060"/>
          </a:xfrm>
        </p:spPr>
        <p:txBody>
          <a:bodyPr/>
          <a:lstStyle/>
          <a:p>
            <a:pPr algn="l"/>
            <a:r>
              <a:rPr lang="fr-FR" sz="2400" b="1" dirty="0">
                <a:solidFill>
                  <a:prstClr val="black"/>
                </a:solidFill>
                <a:latin typeface="Calibri"/>
              </a:rPr>
              <a:t>2019 </a:t>
            </a:r>
            <a:r>
              <a:rPr lang="fr-FR" sz="2400" b="1" dirty="0">
                <a:solidFill>
                  <a:prstClr val="black"/>
                </a:solidFill>
                <a:latin typeface="Calibri"/>
                <a:sym typeface="Wingdings" panose="05000000000000000000" pitchFamily="2" charset="2"/>
              </a:rPr>
              <a:t></a:t>
            </a:r>
            <a:r>
              <a:rPr lang="fr-FR" sz="2400" b="1" dirty="0">
                <a:solidFill>
                  <a:prstClr val="black"/>
                </a:solidFill>
                <a:latin typeface="Calibri"/>
              </a:rPr>
              <a:t> Brochet : TMC 60cm </a:t>
            </a:r>
            <a:r>
              <a:rPr lang="fr-FR" sz="2400" b="1" dirty="0">
                <a:solidFill>
                  <a:prstClr val="black"/>
                </a:solidFill>
                <a:latin typeface="Calibri"/>
                <a:sym typeface="Wingdings" panose="05000000000000000000" pitchFamily="2" charset="2"/>
              </a:rPr>
              <a:t></a:t>
            </a:r>
            <a:r>
              <a:rPr lang="fr-FR" sz="2400" b="1" dirty="0">
                <a:solidFill>
                  <a:prstClr val="black"/>
                </a:solidFill>
                <a:latin typeface="Calibri"/>
              </a:rPr>
              <a:t> fenêtre 50-70cm,</a:t>
            </a:r>
          </a:p>
          <a:p>
            <a:pPr lvl="2"/>
            <a:r>
              <a:rPr lang="fr-FR" sz="1800" b="1" dirty="0"/>
              <a:t>Sites du Grand Large et lacs de Miribel-Jonage</a:t>
            </a:r>
          </a:p>
          <a:p>
            <a:pPr marL="457200" lvl="1" indent="0">
              <a:buNone/>
            </a:pPr>
            <a:endParaRPr lang="fr-FR" sz="1600" b="1" dirty="0"/>
          </a:p>
          <a:p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2019 </a:t>
            </a:r>
            <a:r>
              <a:rPr lang="fr-FR" sz="2400" b="1" dirty="0">
                <a:solidFill>
                  <a:prstClr val="black"/>
                </a:solidFill>
                <a:latin typeface="Calibri"/>
                <a:sym typeface="Wingdings" panose="05000000000000000000" pitchFamily="2" charset="2"/>
              </a:rPr>
              <a:t></a:t>
            </a:r>
            <a:r>
              <a:rPr lang="fr-FR" sz="2400" b="1" dirty="0">
                <a:solidFill>
                  <a:prstClr val="black"/>
                </a:solidFill>
                <a:latin typeface="Calibri"/>
              </a:rPr>
              <a:t> Truite : TMC 23cm </a:t>
            </a:r>
            <a:r>
              <a:rPr lang="fr-FR" sz="2400" b="1" dirty="0">
                <a:solidFill>
                  <a:prstClr val="black"/>
                </a:solidFill>
                <a:latin typeface="Calibri"/>
                <a:sym typeface="Wingdings" panose="05000000000000000000" pitchFamily="2" charset="2"/>
              </a:rPr>
              <a:t></a:t>
            </a:r>
            <a:r>
              <a:rPr lang="fr-FR" sz="2400" b="1" dirty="0">
                <a:solidFill>
                  <a:prstClr val="black"/>
                </a:solidFill>
                <a:latin typeface="Calibri"/>
              </a:rPr>
              <a:t> fenêtre 20-25cm</a:t>
            </a:r>
          </a:p>
          <a:p>
            <a:pPr lvl="2"/>
            <a:r>
              <a:rPr lang="fr-FR" sz="1800" b="1" dirty="0"/>
              <a:t>Brévenne et affluents</a:t>
            </a:r>
          </a:p>
          <a:p>
            <a:pPr lvl="1"/>
            <a:endParaRPr lang="fr-FR" sz="1600" dirty="0"/>
          </a:p>
          <a:p>
            <a:r>
              <a:rPr lang="fr-FR" sz="2400" dirty="0">
                <a:solidFill>
                  <a:prstClr val="black"/>
                </a:solidFill>
                <a:latin typeface="Calibri"/>
              </a:rPr>
              <a:t>2021 </a:t>
            </a:r>
            <a:r>
              <a:rPr lang="fr-FR" sz="2400" b="1" dirty="0">
                <a:solidFill>
                  <a:prstClr val="black"/>
                </a:solidFill>
                <a:latin typeface="Calibri"/>
                <a:sym typeface="Wingdings" panose="05000000000000000000" pitchFamily="2" charset="2"/>
              </a:rPr>
              <a:t></a:t>
            </a:r>
            <a:r>
              <a:rPr lang="fr-FR" sz="2400" dirty="0">
                <a:solidFill>
                  <a:prstClr val="black"/>
                </a:solidFill>
                <a:latin typeface="Calibri"/>
              </a:rPr>
              <a:t> Sandre : TMC 50cm </a:t>
            </a:r>
            <a:r>
              <a:rPr lang="fr-FR" sz="2400" b="1" dirty="0">
                <a:solidFill>
                  <a:prstClr val="black"/>
                </a:solidFill>
                <a:latin typeface="Calibri"/>
                <a:sym typeface="Wingdings" panose="05000000000000000000" pitchFamily="2" charset="2"/>
              </a:rPr>
              <a:t></a:t>
            </a:r>
            <a:r>
              <a:rPr lang="fr-FR" sz="2400" dirty="0">
                <a:solidFill>
                  <a:prstClr val="black"/>
                </a:solidFill>
                <a:latin typeface="Calibri"/>
              </a:rPr>
              <a:t> fenêtre 40-60cm</a:t>
            </a:r>
          </a:p>
          <a:p>
            <a:pPr lvl="2"/>
            <a:r>
              <a:rPr lang="fr-FR" sz="1800" dirty="0"/>
              <a:t>Saône : 60km, 1350ha </a:t>
            </a:r>
          </a:p>
          <a:p>
            <a:pPr algn="l"/>
            <a:endParaRPr lang="fr-FR" dirty="0"/>
          </a:p>
        </p:txBody>
      </p:sp>
      <p:sp>
        <p:nvSpPr>
          <p:cNvPr id="8" name="Sous-titre 2"/>
          <p:cNvSpPr txBox="1">
            <a:spLocks/>
          </p:cNvSpPr>
          <p:nvPr/>
        </p:nvSpPr>
        <p:spPr>
          <a:xfrm>
            <a:off x="877448" y="2675463"/>
            <a:ext cx="9968892" cy="3339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400" dirty="0">
              <a:solidFill>
                <a:schemeClr val="tx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02080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3AD07A-9251-044F-242C-1F7B079C3FE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801" y="2077788"/>
            <a:ext cx="1940286" cy="820280"/>
          </a:xfrm>
          <a:prstGeom prst="rect">
            <a:avLst/>
          </a:prstGeom>
        </p:spPr>
      </p:pic>
      <p:pic>
        <p:nvPicPr>
          <p:cNvPr id="6" name="Image 5" descr="logoEDF2">
            <a:extLst>
              <a:ext uri="{FF2B5EF4-FFF2-40B4-BE49-F238E27FC236}">
                <a16:creationId xmlns:a16="http://schemas.microsoft.com/office/drawing/2014/main" id="{9CE751C4-AAC0-281A-B6C0-9E82DED46888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47565" y="3130485"/>
            <a:ext cx="701312" cy="991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546568-DA65-9789-C1CB-B96FC7D79BE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201" y="2039345"/>
            <a:ext cx="1248312" cy="114873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589955-A1B7-51B7-0057-C747BBD3805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079" y="3130485"/>
            <a:ext cx="936826" cy="103045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1FA7E0E-5385-130F-6893-6566FDE38771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820" y="4607857"/>
            <a:ext cx="1728518" cy="36095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CF13417-A916-99F7-6DE4-4E974C9AA110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201" y="3355605"/>
            <a:ext cx="1313776" cy="767836"/>
          </a:xfrm>
          <a:prstGeom prst="rect">
            <a:avLst/>
          </a:prstGeom>
          <a:noFill/>
        </p:spPr>
      </p:pic>
      <p:pic>
        <p:nvPicPr>
          <p:cNvPr id="12" name="Image 1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44605513-DAB4-3BDA-96D6-D89A6850AE3F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359" y="4573887"/>
            <a:ext cx="1053005" cy="29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784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2CF9BAB-CDF6-E3E4-F1C1-C474BD2533F4}"/>
              </a:ext>
            </a:extLst>
          </p:cNvPr>
          <p:cNvSpPr/>
          <p:nvPr/>
        </p:nvSpPr>
        <p:spPr>
          <a:xfrm>
            <a:off x="1620982" y="1714968"/>
            <a:ext cx="8842663" cy="363221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77446" y="941142"/>
            <a:ext cx="11115979" cy="715060"/>
          </a:xfrm>
        </p:spPr>
        <p:txBody>
          <a:bodyPr/>
          <a:lstStyle/>
          <a:p>
            <a:r>
              <a:rPr lang="fr-FR" sz="2400" dirty="0"/>
              <a:t>Choix de la fenêtre : </a:t>
            </a:r>
            <a:r>
              <a:rPr lang="fr-FR" sz="2400" b="1" dirty="0"/>
              <a:t>croissance des poissons X pression de prélèvement</a:t>
            </a:r>
          </a:p>
          <a:p>
            <a:pPr lvl="1"/>
            <a:r>
              <a:rPr lang="fr-FR" sz="1800" dirty="0"/>
              <a:t>Si [60-80] : vulnérable 3 à 5 saisons ; si 50% de prélèvement =&gt;  3 à 12% de chances de passer</a:t>
            </a:r>
          </a:p>
          <a:p>
            <a:pPr lvl="1"/>
            <a:r>
              <a:rPr lang="fr-FR" sz="1800" dirty="0"/>
              <a:t>Si [50-70] : vulnérable 1 à 2 saisons ; si 50% de prélèvement =&gt; 25 à 50% de chances de passer</a:t>
            </a:r>
          </a:p>
          <a:p>
            <a:pPr algn="l"/>
            <a:r>
              <a:rPr lang="fr-FR" sz="2400" dirty="0"/>
              <a:t>Suivi = enquêtes pêcheurs tout au long de la saison de pêche – cf. JTN 2017 !</a:t>
            </a:r>
          </a:p>
          <a:p>
            <a:pPr algn="l"/>
            <a:endParaRPr lang="fr-FR" sz="3600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8896" y="384745"/>
            <a:ext cx="11597424" cy="686166"/>
          </a:xfrm>
        </p:spPr>
        <p:txBody>
          <a:bodyPr>
            <a:normAutofit fontScale="90000"/>
          </a:bodyPr>
          <a:lstStyle/>
          <a:p>
            <a:pPr algn="l"/>
            <a:r>
              <a:rPr lang="fr-FR" sz="2800" dirty="0">
                <a:solidFill>
                  <a:srgbClr val="000090"/>
                </a:solidFill>
              </a:rPr>
              <a:t>Brochet : objectif = restaurer les stocks de grands spécimens, surexploités ici (P&gt;55%/an)</a:t>
            </a:r>
          </a:p>
        </p:txBody>
      </p:sp>
      <p:sp>
        <p:nvSpPr>
          <p:cNvPr id="8" name="Sous-titre 2"/>
          <p:cNvSpPr txBox="1">
            <a:spLocks/>
          </p:cNvSpPr>
          <p:nvPr/>
        </p:nvSpPr>
        <p:spPr>
          <a:xfrm>
            <a:off x="1429966" y="4429767"/>
            <a:ext cx="9455285" cy="12655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400" dirty="0">
              <a:solidFill>
                <a:schemeClr val="tx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BB7771-D1EE-F595-9D2E-58F678616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168" y="2524991"/>
            <a:ext cx="6517832" cy="43408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1181B32-F2AF-9ABD-A5F2-390AC37FF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524991"/>
            <a:ext cx="5791299" cy="43434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79B816B-3620-BE41-9764-AA986B8145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2535456"/>
            <a:ext cx="5777345" cy="433300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7750E76-9EFB-DB1B-32F6-2BE8CF7563A5}"/>
              </a:ext>
            </a:extLst>
          </p:cNvPr>
          <p:cNvSpPr txBox="1"/>
          <p:nvPr/>
        </p:nvSpPr>
        <p:spPr>
          <a:xfrm>
            <a:off x="172557" y="2784764"/>
            <a:ext cx="561874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Grand Large (278ha)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fr-FR" sz="2000" b="1" dirty="0">
                <a:solidFill>
                  <a:schemeClr val="bg1"/>
                </a:solidFill>
              </a:rPr>
              <a:t>Niveau d’eau stable, annexe de canal du Rhône</a:t>
            </a:r>
          </a:p>
          <a:p>
            <a:pPr marL="342900" indent="-342900">
              <a:buFontTx/>
              <a:buChar char="-"/>
            </a:pP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713897D-1649-AFFF-E44B-233C5AE467B6}"/>
              </a:ext>
            </a:extLst>
          </p:cNvPr>
          <p:cNvSpPr txBox="1"/>
          <p:nvPr/>
        </p:nvSpPr>
        <p:spPr>
          <a:xfrm>
            <a:off x="6096000" y="2784764"/>
            <a:ext cx="58327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Lacs de Miribel-Jonage (326ha)</a:t>
            </a:r>
          </a:p>
          <a:p>
            <a:pPr algn="l"/>
            <a:r>
              <a:rPr lang="fr-FR" sz="2800" b="1" dirty="0">
                <a:solidFill>
                  <a:schemeClr val="bg1"/>
                </a:solidFill>
              </a:rPr>
              <a:t>- </a:t>
            </a:r>
            <a:r>
              <a:rPr lang="fr-FR" sz="2000" b="1" dirty="0">
                <a:solidFill>
                  <a:schemeClr val="bg1"/>
                </a:solidFill>
              </a:rPr>
              <a:t>Liés au niveau de nappe / crues du Rhône</a:t>
            </a:r>
            <a:endParaRPr lang="fr-FR" sz="2800" b="1" dirty="0">
              <a:solidFill>
                <a:schemeClr val="bg1"/>
              </a:solidFill>
            </a:endParaRPr>
          </a:p>
        </p:txBody>
      </p:sp>
      <p:graphicFrame>
        <p:nvGraphicFramePr>
          <p:cNvPr id="14" name="Graphique 13">
            <a:extLst>
              <a:ext uri="{FF2B5EF4-FFF2-40B4-BE49-F238E27FC236}">
                <a16:creationId xmlns:a16="http://schemas.microsoft.com/office/drawing/2014/main" id="{0C077247-7D31-4A8B-A689-9F41DBC067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2664536"/>
              </p:ext>
            </p:extLst>
          </p:nvPr>
        </p:nvGraphicFramePr>
        <p:xfrm>
          <a:off x="172557" y="3749079"/>
          <a:ext cx="4326815" cy="3131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F43C030B-5CDA-3E88-765B-571378C5DF67}"/>
              </a:ext>
            </a:extLst>
          </p:cNvPr>
          <p:cNvSpPr txBox="1"/>
          <p:nvPr/>
        </p:nvSpPr>
        <p:spPr>
          <a:xfrm>
            <a:off x="4609584" y="4480083"/>
            <a:ext cx="7450463" cy="830997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Souhait d’une mesure efficace rapidement</a:t>
            </a:r>
          </a:p>
          <a:p>
            <a:pPr algn="ctr"/>
            <a:r>
              <a:rPr lang="fr-FR" sz="2400" b="1" dirty="0"/>
              <a:t>Cohérence /productivité forte des jeunes classes d’âge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7106DD-C62C-F832-1610-B6537A2C461D}"/>
              </a:ext>
            </a:extLst>
          </p:cNvPr>
          <p:cNvSpPr/>
          <p:nvPr/>
        </p:nvSpPr>
        <p:spPr>
          <a:xfrm>
            <a:off x="1756064" y="4887449"/>
            <a:ext cx="1340427" cy="28371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F57342-FFB2-396D-B9A4-0D422E15EDA0}"/>
              </a:ext>
            </a:extLst>
          </p:cNvPr>
          <p:cNvSpPr/>
          <p:nvPr/>
        </p:nvSpPr>
        <p:spPr>
          <a:xfrm>
            <a:off x="1506682" y="5041740"/>
            <a:ext cx="716974" cy="283713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604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uiExpand="1" build="p"/>
      <p:bldGraphic spid="14" grpId="0">
        <p:bldAsOne/>
      </p:bldGraphic>
      <p:bldP spid="10" grpId="0" animBg="1"/>
      <p:bldP spid="16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64E68C22-37D8-3443-2DB8-744F8F0B84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0648749"/>
              </p:ext>
            </p:extLst>
          </p:nvPr>
        </p:nvGraphicFramePr>
        <p:xfrm>
          <a:off x="1000461" y="0"/>
          <a:ext cx="9571863" cy="4774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ous-titre 2">
            <a:extLst>
              <a:ext uri="{FF2B5EF4-FFF2-40B4-BE49-F238E27FC236}">
                <a16:creationId xmlns:a16="http://schemas.microsoft.com/office/drawing/2014/main" id="{AD618B7B-7E04-44A1-265E-12C16BF6AC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5289" y="3429000"/>
            <a:ext cx="5403273" cy="715060"/>
          </a:xfrm>
        </p:spPr>
        <p:txBody>
          <a:bodyPr/>
          <a:lstStyle/>
          <a:p>
            <a:pPr marL="0" indent="0" algn="ctr">
              <a:buNone/>
            </a:pPr>
            <a:r>
              <a:rPr lang="fr-FR" sz="2000" dirty="0"/>
              <a:t>1/ =&gt; baisse du prélèvement</a:t>
            </a:r>
          </a:p>
          <a:p>
            <a:pPr marL="0" indent="0" algn="ctr">
              <a:buNone/>
            </a:pPr>
            <a:r>
              <a:rPr lang="fr-FR" sz="2000" dirty="0"/>
              <a:t>(baisse des quantités de gros spécimens)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FC87CDD-5DBD-E2AF-A530-E31E9ECF28E3}"/>
              </a:ext>
            </a:extLst>
          </p:cNvPr>
          <p:cNvCxnSpPr>
            <a:cxnSpLocks/>
          </p:cNvCxnSpPr>
          <p:nvPr/>
        </p:nvCxnSpPr>
        <p:spPr>
          <a:xfrm flipV="1">
            <a:off x="7318562" y="929681"/>
            <a:ext cx="0" cy="32606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ous-titre 2">
            <a:extLst>
              <a:ext uri="{FF2B5EF4-FFF2-40B4-BE49-F238E27FC236}">
                <a16:creationId xmlns:a16="http://schemas.microsoft.com/office/drawing/2014/main" id="{BAB21E0D-3D0C-D8A7-9534-0E4E01C596E2}"/>
              </a:ext>
            </a:extLst>
          </p:cNvPr>
          <p:cNvSpPr txBox="1">
            <a:spLocks/>
          </p:cNvSpPr>
          <p:nvPr/>
        </p:nvSpPr>
        <p:spPr>
          <a:xfrm>
            <a:off x="7309276" y="931515"/>
            <a:ext cx="2021826" cy="71506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2000" dirty="0"/>
              <a:t>2/ non respect… ou abandon pur et simple du prélèvement!</a:t>
            </a:r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FA3CB4C5-2AAD-6FA2-D85B-0F7FCA88AAF7}"/>
              </a:ext>
            </a:extLst>
          </p:cNvPr>
          <p:cNvSpPr txBox="1">
            <a:spLocks/>
          </p:cNvSpPr>
          <p:nvPr/>
        </p:nvSpPr>
        <p:spPr>
          <a:xfrm>
            <a:off x="10138858" y="2063454"/>
            <a:ext cx="1888190" cy="71506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2000" dirty="0"/>
              <a:t>3? Vers une adaptation culturelle ??</a:t>
            </a: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B6EE3F49-1C3A-0E79-ECE3-5EBA339BE04F}"/>
              </a:ext>
            </a:extLst>
          </p:cNvPr>
          <p:cNvSpPr txBox="1">
            <a:spLocks/>
          </p:cNvSpPr>
          <p:nvPr/>
        </p:nvSpPr>
        <p:spPr>
          <a:xfrm>
            <a:off x="1357684" y="4774184"/>
            <a:ext cx="10669364" cy="71506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Initialement dirigé sur les + de 70cm =&gt; pas de report massif sur les 50-70cm ; </a:t>
            </a:r>
          </a:p>
          <a:p>
            <a:r>
              <a:rPr lang="fr-FR" sz="2400" dirty="0"/>
              <a:t>Plutôt vers un fonctionnement type no </a:t>
            </a:r>
            <a:r>
              <a:rPr lang="fr-FR" sz="2400" dirty="0" err="1"/>
              <a:t>kill</a:t>
            </a:r>
            <a:r>
              <a:rPr lang="fr-FR" sz="2400" dirty="0"/>
              <a:t> dans un premier temps</a:t>
            </a:r>
          </a:p>
          <a:p>
            <a:r>
              <a:rPr lang="fr-FR" sz="2400" dirty="0"/>
              <a:t>Dernière saison semble marquer un changement, à suivre…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B0CB4E3-F931-71D0-BC5E-0B580D7CFAC7}"/>
              </a:ext>
            </a:extLst>
          </p:cNvPr>
          <p:cNvCxnSpPr>
            <a:cxnSpLocks/>
          </p:cNvCxnSpPr>
          <p:nvPr/>
        </p:nvCxnSpPr>
        <p:spPr>
          <a:xfrm>
            <a:off x="2150918" y="1263371"/>
            <a:ext cx="4998027" cy="1760381"/>
          </a:xfrm>
          <a:prstGeom prst="straightConnector1">
            <a:avLst/>
          </a:prstGeom>
          <a:ln w="57150">
            <a:solidFill>
              <a:srgbClr val="ED7D3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DC0FD44C-A0BF-A880-AE8B-E21B2B8907F2}"/>
              </a:ext>
            </a:extLst>
          </p:cNvPr>
          <p:cNvCxnSpPr>
            <a:cxnSpLocks/>
          </p:cNvCxnSpPr>
          <p:nvPr/>
        </p:nvCxnSpPr>
        <p:spPr>
          <a:xfrm>
            <a:off x="7601610" y="3023752"/>
            <a:ext cx="1255190" cy="899237"/>
          </a:xfrm>
          <a:prstGeom prst="straightConnector1">
            <a:avLst/>
          </a:prstGeom>
          <a:ln w="57150">
            <a:solidFill>
              <a:srgbClr val="ED7D3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570EB20D-87C3-D2A3-E6E7-F7BC314CC825}"/>
              </a:ext>
            </a:extLst>
          </p:cNvPr>
          <p:cNvCxnSpPr>
            <a:cxnSpLocks/>
          </p:cNvCxnSpPr>
          <p:nvPr/>
        </p:nvCxnSpPr>
        <p:spPr>
          <a:xfrm flipV="1">
            <a:off x="9850183" y="3408638"/>
            <a:ext cx="426528" cy="503024"/>
          </a:xfrm>
          <a:prstGeom prst="straightConnector1">
            <a:avLst/>
          </a:prstGeom>
          <a:ln w="57150">
            <a:solidFill>
              <a:srgbClr val="ED7D3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EBB8ACA-438E-CC08-C4BB-613B01CC3EFF}"/>
              </a:ext>
            </a:extLst>
          </p:cNvPr>
          <p:cNvSpPr/>
          <p:nvPr/>
        </p:nvSpPr>
        <p:spPr>
          <a:xfrm>
            <a:off x="7298888" y="929681"/>
            <a:ext cx="2105184" cy="3486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838534-CBAD-4862-8A2F-B6EF24A3F613}"/>
              </a:ext>
            </a:extLst>
          </p:cNvPr>
          <p:cNvSpPr/>
          <p:nvPr/>
        </p:nvSpPr>
        <p:spPr>
          <a:xfrm>
            <a:off x="9397518" y="929681"/>
            <a:ext cx="2452189" cy="34864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000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0AF6B1-426D-7567-1045-7A52B33DF55E}"/>
              </a:ext>
            </a:extLst>
          </p:cNvPr>
          <p:cNvSpPr/>
          <p:nvPr/>
        </p:nvSpPr>
        <p:spPr>
          <a:xfrm>
            <a:off x="2035926" y="905396"/>
            <a:ext cx="5270071" cy="35107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451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9" grpId="0"/>
      <p:bldP spid="18" grpId="0" animBg="1"/>
      <p:bldP spid="19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5883E6A-01B7-C1C5-1798-6A3F4ECEB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8113" y="31205"/>
            <a:ext cx="5235191" cy="156557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CBA97DF-7E32-78FB-AEE4-85F35169D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447" y="145084"/>
            <a:ext cx="5463063" cy="686166"/>
          </a:xfrm>
        </p:spPr>
        <p:txBody>
          <a:bodyPr>
            <a:normAutofit/>
          </a:bodyPr>
          <a:lstStyle/>
          <a:p>
            <a:r>
              <a:rPr lang="fr-FR" sz="2800" dirty="0">
                <a:solidFill>
                  <a:srgbClr val="000090"/>
                </a:solidFill>
              </a:rPr>
              <a:t>Quel effet sur les grands brochets?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19086CE-F934-9B8F-A0ED-1DE59590C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171" y="1637785"/>
            <a:ext cx="12192000" cy="522021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ED06641-D56B-8884-60E7-2B19265EF5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6171" y="1639507"/>
            <a:ext cx="12192000" cy="519828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A9BE285-8BEC-D73B-50CF-787E1D2493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5936" y="2623375"/>
            <a:ext cx="7824355" cy="2513712"/>
          </a:xfrm>
          <a:prstGeom prst="rect">
            <a:avLst/>
          </a:prstGeom>
        </p:spPr>
      </p:pic>
      <p:sp>
        <p:nvSpPr>
          <p:cNvPr id="24" name="Sous-titre 23">
            <a:extLst>
              <a:ext uri="{FF2B5EF4-FFF2-40B4-BE49-F238E27FC236}">
                <a16:creationId xmlns:a16="http://schemas.microsoft.com/office/drawing/2014/main" id="{4F01DB61-3A67-322F-F9F0-A3A7A83F1F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447" y="739297"/>
            <a:ext cx="5577141" cy="715060"/>
          </a:xfrm>
        </p:spPr>
        <p:txBody>
          <a:bodyPr/>
          <a:lstStyle/>
          <a:p>
            <a:r>
              <a:rPr lang="fr-FR" sz="2800" dirty="0"/>
              <a:t>Prises 2 à 4 fois plus nombreuses ; 1/100h =&gt; 1/30h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74ED6E-B0B7-F96C-AF8F-92A778804FCB}"/>
              </a:ext>
            </a:extLst>
          </p:cNvPr>
          <p:cNvSpPr txBox="1"/>
          <p:nvPr/>
        </p:nvSpPr>
        <p:spPr>
          <a:xfrm>
            <a:off x="1007918" y="2180451"/>
            <a:ext cx="2296391" cy="92333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/>
              <a:t>Interdiction de consommation / PCB 2005 jusqu’à fin 2009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564E9B31-6E82-CAB7-EA67-635C190C5DB0}"/>
              </a:ext>
            </a:extLst>
          </p:cNvPr>
          <p:cNvCxnSpPr>
            <a:cxnSpLocks/>
          </p:cNvCxnSpPr>
          <p:nvPr/>
        </p:nvCxnSpPr>
        <p:spPr>
          <a:xfrm>
            <a:off x="11184082" y="2011680"/>
            <a:ext cx="219024" cy="3811335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82DA8C73-8D88-57F8-FFA5-193EC7F1B153}"/>
              </a:ext>
            </a:extLst>
          </p:cNvPr>
          <p:cNvCxnSpPr>
            <a:cxnSpLocks/>
          </p:cNvCxnSpPr>
          <p:nvPr/>
        </p:nvCxnSpPr>
        <p:spPr>
          <a:xfrm flipH="1">
            <a:off x="10488706" y="2011680"/>
            <a:ext cx="695376" cy="1290320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C2663654-5711-6E1D-0B70-2E01DE8D35B0}"/>
              </a:ext>
            </a:extLst>
          </p:cNvPr>
          <p:cNvSpPr txBox="1"/>
          <p:nvPr/>
        </p:nvSpPr>
        <p:spPr>
          <a:xfrm>
            <a:off x="9488246" y="1087489"/>
            <a:ext cx="2453788" cy="92333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Données à consolider, effectifs plus faibles + saisonnalité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1091BF1-27E9-6F22-C817-5815AA6A5635}"/>
              </a:ext>
            </a:extLst>
          </p:cNvPr>
          <p:cNvSpPr/>
          <p:nvPr/>
        </p:nvSpPr>
        <p:spPr>
          <a:xfrm>
            <a:off x="6454588" y="5116877"/>
            <a:ext cx="462579" cy="1219378"/>
          </a:xfrm>
          <a:prstGeom prst="rect">
            <a:avLst/>
          </a:prstGeom>
          <a:noFill/>
          <a:ln w="34925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41BE58C-BADC-30C1-EDBD-A9C4D6490211}"/>
              </a:ext>
            </a:extLst>
          </p:cNvPr>
          <p:cNvSpPr/>
          <p:nvPr/>
        </p:nvSpPr>
        <p:spPr>
          <a:xfrm>
            <a:off x="11128784" y="5823015"/>
            <a:ext cx="462579" cy="533450"/>
          </a:xfrm>
          <a:prstGeom prst="rect">
            <a:avLst/>
          </a:prstGeom>
          <a:noFill/>
          <a:ln w="34925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C6AEE9E-F472-2706-C575-0E1824856EB7}"/>
              </a:ext>
            </a:extLst>
          </p:cNvPr>
          <p:cNvSpPr txBox="1"/>
          <p:nvPr/>
        </p:nvSpPr>
        <p:spPr>
          <a:xfrm>
            <a:off x="1359463" y="6351919"/>
            <a:ext cx="5557704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B050"/>
                </a:solidFill>
              </a:rPr>
              <a:t>Grand Large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DD7291B-BAB6-8808-5A83-FC79E33375E0}"/>
              </a:ext>
            </a:extLst>
          </p:cNvPr>
          <p:cNvSpPr txBox="1"/>
          <p:nvPr/>
        </p:nvSpPr>
        <p:spPr>
          <a:xfrm>
            <a:off x="7427142" y="6366773"/>
            <a:ext cx="4164222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2A3E91"/>
                </a:solidFill>
              </a:rPr>
              <a:t>Miribel-Jonage</a:t>
            </a:r>
          </a:p>
        </p:txBody>
      </p:sp>
    </p:spTree>
    <p:extLst>
      <p:ext uri="{BB962C8B-B14F-4D97-AF65-F5344CB8AC3E}">
        <p14:creationId xmlns:p14="http://schemas.microsoft.com/office/powerpoint/2010/main" val="159828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22" grpId="0" animBg="1"/>
      <p:bldP spid="23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BA97DF-7E32-78FB-AEE4-85F35169D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447" y="145084"/>
            <a:ext cx="10363200" cy="686166"/>
          </a:xfrm>
        </p:spPr>
        <p:txBody>
          <a:bodyPr>
            <a:normAutofit/>
          </a:bodyPr>
          <a:lstStyle/>
          <a:p>
            <a:r>
              <a:rPr lang="fr-FR" sz="2800" dirty="0">
                <a:solidFill>
                  <a:srgbClr val="000090"/>
                </a:solidFill>
              </a:rPr>
              <a:t>Quel effet sur les grands brochets?</a:t>
            </a:r>
            <a:endParaRPr lang="fr-FR" sz="2500" dirty="0">
              <a:solidFill>
                <a:srgbClr val="00009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19086CE-F934-9B8F-A0ED-1DE59590C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171" y="1637785"/>
            <a:ext cx="12192000" cy="522021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8FC7982-017D-7300-D8FA-4154C3E605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33751"/>
            <a:ext cx="12192000" cy="522021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A9BE285-8BEC-D73B-50CF-787E1D2493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0854" y="2019529"/>
            <a:ext cx="8156865" cy="257606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CE07A14-F737-5792-5987-A6A2D086C2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780" y="1629717"/>
            <a:ext cx="12192000" cy="5224048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6F15646-A4A8-8E70-1566-6BDC8B3082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1560" y="1637785"/>
            <a:ext cx="12192000" cy="5198282"/>
          </a:xfrm>
          <a:prstGeom prst="rect">
            <a:avLst/>
          </a:prstGeom>
        </p:spPr>
      </p:pic>
      <p:graphicFrame>
        <p:nvGraphicFramePr>
          <p:cNvPr id="30" name="Graphique 29">
            <a:extLst>
              <a:ext uri="{FF2B5EF4-FFF2-40B4-BE49-F238E27FC236}">
                <a16:creationId xmlns:a16="http://schemas.microsoft.com/office/drawing/2014/main" id="{CBF6A3C9-04EE-7F97-9072-A93A993BB3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2901426"/>
              </p:ext>
            </p:extLst>
          </p:nvPr>
        </p:nvGraphicFramePr>
        <p:xfrm>
          <a:off x="5547626" y="3067914"/>
          <a:ext cx="6329163" cy="3691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8" name="Graphique 27">
            <a:extLst>
              <a:ext uri="{FF2B5EF4-FFF2-40B4-BE49-F238E27FC236}">
                <a16:creationId xmlns:a16="http://schemas.microsoft.com/office/drawing/2014/main" id="{BD417E63-1A57-4D0F-84DF-CC3A5747D2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0629809"/>
              </p:ext>
            </p:extLst>
          </p:nvPr>
        </p:nvGraphicFramePr>
        <p:xfrm>
          <a:off x="5870865" y="3057520"/>
          <a:ext cx="6304964" cy="3818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4" name="Sous-titre 23">
            <a:extLst>
              <a:ext uri="{FF2B5EF4-FFF2-40B4-BE49-F238E27FC236}">
                <a16:creationId xmlns:a16="http://schemas.microsoft.com/office/drawing/2014/main" id="{4F01DB61-3A67-322F-F9F0-A3A7A83F1F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718" y="723785"/>
            <a:ext cx="10363200" cy="715060"/>
          </a:xfrm>
        </p:spPr>
        <p:txBody>
          <a:bodyPr/>
          <a:lstStyle/>
          <a:p>
            <a:r>
              <a:rPr lang="fr-FR" sz="2800" dirty="0"/>
              <a:t>Forte fréquentation au GL = baisse de CPUE? </a:t>
            </a:r>
          </a:p>
          <a:p>
            <a:pPr marL="688050" lvl="1">
              <a:spcBef>
                <a:spcPts val="0"/>
              </a:spcBef>
            </a:pPr>
            <a:r>
              <a:rPr lang="fr-FR" sz="2400" dirty="0"/>
              <a:t>éducation des poissons =&gt; </a:t>
            </a:r>
            <a:r>
              <a:rPr lang="fr-FR" sz="2400" i="1" dirty="0"/>
              <a:t>numerus clausus </a:t>
            </a:r>
            <a:r>
              <a:rPr lang="fr-FR" sz="2400" dirty="0"/>
              <a:t>du nombre de prises / an? </a:t>
            </a:r>
          </a:p>
        </p:txBody>
      </p:sp>
      <p:graphicFrame>
        <p:nvGraphicFramePr>
          <p:cNvPr id="26" name="Graphique 25">
            <a:extLst>
              <a:ext uri="{FF2B5EF4-FFF2-40B4-BE49-F238E27FC236}">
                <a16:creationId xmlns:a16="http://schemas.microsoft.com/office/drawing/2014/main" id="{BD417E63-1A57-4D0F-84DF-CC3A5747D295}"/>
              </a:ext>
            </a:extLst>
          </p:cNvPr>
          <p:cNvGraphicFramePr>
            <a:graphicFrameLocks/>
          </p:cNvGraphicFramePr>
          <p:nvPr/>
        </p:nvGraphicFramePr>
        <p:xfrm>
          <a:off x="1257301" y="3067914"/>
          <a:ext cx="5912426" cy="3785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9" name="Graphique 28">
            <a:extLst>
              <a:ext uri="{FF2B5EF4-FFF2-40B4-BE49-F238E27FC236}">
                <a16:creationId xmlns:a16="http://schemas.microsoft.com/office/drawing/2014/main" id="{CBF6A3C9-04EE-7F97-9072-A93A993BB3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0636084"/>
              </p:ext>
            </p:extLst>
          </p:nvPr>
        </p:nvGraphicFramePr>
        <p:xfrm>
          <a:off x="877448" y="3247651"/>
          <a:ext cx="6039720" cy="3691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F27D6528-5780-DA6E-A4A7-9530AEECB180}"/>
              </a:ext>
            </a:extLst>
          </p:cNvPr>
          <p:cNvSpPr/>
          <p:nvPr/>
        </p:nvSpPr>
        <p:spPr>
          <a:xfrm>
            <a:off x="6454588" y="5116877"/>
            <a:ext cx="462579" cy="1219378"/>
          </a:xfrm>
          <a:prstGeom prst="rect">
            <a:avLst/>
          </a:prstGeom>
          <a:noFill/>
          <a:ln w="34925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D6E5EE-0F49-DCD2-1473-301429A5398D}"/>
              </a:ext>
            </a:extLst>
          </p:cNvPr>
          <p:cNvSpPr/>
          <p:nvPr/>
        </p:nvSpPr>
        <p:spPr>
          <a:xfrm>
            <a:off x="11128784" y="5823015"/>
            <a:ext cx="462579" cy="533450"/>
          </a:xfrm>
          <a:prstGeom prst="rect">
            <a:avLst/>
          </a:prstGeom>
          <a:noFill/>
          <a:ln w="34925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47C7C58-FE6C-AF93-EA4F-E8A2E82503BE}"/>
              </a:ext>
            </a:extLst>
          </p:cNvPr>
          <p:cNvSpPr txBox="1"/>
          <p:nvPr/>
        </p:nvSpPr>
        <p:spPr>
          <a:xfrm>
            <a:off x="6819043" y="3307560"/>
            <a:ext cx="1740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Fréquentation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7E761D7-79A6-17D6-39E8-B021CF587D53}"/>
              </a:ext>
            </a:extLst>
          </p:cNvPr>
          <p:cNvCxnSpPr>
            <a:cxnSpLocks/>
          </p:cNvCxnSpPr>
          <p:nvPr/>
        </p:nvCxnSpPr>
        <p:spPr>
          <a:xfrm flipH="1">
            <a:off x="6607277" y="3598606"/>
            <a:ext cx="309890" cy="17698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2B2135B2-8695-0E64-0282-5A767AEC50C9}"/>
              </a:ext>
            </a:extLst>
          </p:cNvPr>
          <p:cNvSpPr txBox="1"/>
          <p:nvPr/>
        </p:nvSpPr>
        <p:spPr>
          <a:xfrm>
            <a:off x="7090563" y="3951576"/>
            <a:ext cx="2525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4F81BD"/>
                </a:solidFill>
              </a:rPr>
              <a:t>Cumul annuel des prises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93B6BFA-F06A-EBD7-458A-D961656E0307}"/>
              </a:ext>
            </a:extLst>
          </p:cNvPr>
          <p:cNvCxnSpPr>
            <a:cxnSpLocks/>
          </p:cNvCxnSpPr>
          <p:nvPr/>
        </p:nvCxnSpPr>
        <p:spPr>
          <a:xfrm flipH="1">
            <a:off x="6646608" y="4193462"/>
            <a:ext cx="492920" cy="3244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4091C4A0-27E0-0B5D-E6DB-459693DAE6D2}"/>
              </a:ext>
            </a:extLst>
          </p:cNvPr>
          <p:cNvSpPr txBox="1"/>
          <p:nvPr/>
        </p:nvSpPr>
        <p:spPr>
          <a:xfrm>
            <a:off x="1359463" y="6351919"/>
            <a:ext cx="5557704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B050"/>
                </a:solidFill>
              </a:rPr>
              <a:t>Grand Large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410C3D-79D5-468A-41FD-97156DF0B7AC}"/>
              </a:ext>
            </a:extLst>
          </p:cNvPr>
          <p:cNvSpPr txBox="1"/>
          <p:nvPr/>
        </p:nvSpPr>
        <p:spPr>
          <a:xfrm>
            <a:off x="7427142" y="6366773"/>
            <a:ext cx="4164222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2A3E91"/>
                </a:solidFill>
              </a:rPr>
              <a:t>Miribel-Jonage</a:t>
            </a:r>
          </a:p>
        </p:txBody>
      </p:sp>
    </p:spTree>
    <p:extLst>
      <p:ext uri="{BB962C8B-B14F-4D97-AF65-F5344CB8AC3E}">
        <p14:creationId xmlns:p14="http://schemas.microsoft.com/office/powerpoint/2010/main" val="65417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0" grpId="0">
        <p:bldAsOne/>
      </p:bldGraphic>
      <p:bldGraphic spid="28" grpId="0">
        <p:bldAsOne/>
      </p:bldGraphic>
      <p:bldP spid="24" grpId="0" uiExpand="1" build="p"/>
      <p:bldGraphic spid="26" grpId="0">
        <p:bldAsOne/>
      </p:bldGraphic>
      <p:bldGraphic spid="29" grpId="0">
        <p:bldAsOne/>
      </p:bldGraphic>
      <p:bldP spid="5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6D3E92CE-6E22-B4F7-1823-06A9ECC397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" t="54034" r="-236" b="20721"/>
          <a:stretch/>
        </p:blipFill>
        <p:spPr>
          <a:xfrm>
            <a:off x="0" y="-5049"/>
            <a:ext cx="12192000" cy="229710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CBA97DF-7E32-78FB-AEE4-85F35169D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0799" y="352022"/>
            <a:ext cx="3621153" cy="523254"/>
          </a:xfrm>
          <a:solidFill>
            <a:schemeClr val="bg1">
              <a:alpha val="80000"/>
            </a:schemeClr>
          </a:solidFill>
          <a:ln>
            <a:solidFill>
              <a:schemeClr val="tx2"/>
            </a:solidFill>
          </a:ln>
        </p:spPr>
        <p:txBody>
          <a:bodyPr>
            <a:normAutofit fontScale="90000"/>
          </a:bodyPr>
          <a:lstStyle/>
          <a:p>
            <a:r>
              <a:rPr lang="fr-FR" sz="2800" dirty="0">
                <a:solidFill>
                  <a:srgbClr val="000090"/>
                </a:solidFill>
              </a:rPr>
              <a:t>Quel effet sur les petits?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19086CE-F934-9B8F-A0ED-1DE59590C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171" y="1637785"/>
            <a:ext cx="12192000" cy="522021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8FC7982-017D-7300-D8FA-4154C3E605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633751"/>
            <a:ext cx="12192000" cy="522021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A9BE285-8BEC-D73B-50CF-787E1D2493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0854" y="2019529"/>
            <a:ext cx="8156865" cy="257606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CE07A14-F737-5792-5987-A6A2D086C2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5780" y="1637785"/>
            <a:ext cx="12192000" cy="5224048"/>
          </a:xfrm>
          <a:prstGeom prst="rect">
            <a:avLst/>
          </a:prstGeom>
        </p:spPr>
      </p:pic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00000000-0008-0000-06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1506712"/>
              </p:ext>
            </p:extLst>
          </p:nvPr>
        </p:nvGraphicFramePr>
        <p:xfrm>
          <a:off x="344245" y="2784186"/>
          <a:ext cx="6556349" cy="3917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BA87BA4E-560D-94E3-B58B-1E56BCB5CC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1145941"/>
              </p:ext>
            </p:extLst>
          </p:nvPr>
        </p:nvGraphicFramePr>
        <p:xfrm>
          <a:off x="940799" y="3312161"/>
          <a:ext cx="6180023" cy="3532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F5E0062-3BC3-C932-B5DE-627D1669A8A7}"/>
              </a:ext>
            </a:extLst>
          </p:cNvPr>
          <p:cNvSpPr/>
          <p:nvPr/>
        </p:nvSpPr>
        <p:spPr>
          <a:xfrm>
            <a:off x="7322994" y="2237591"/>
            <a:ext cx="4607237" cy="4098663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B6CEE04-95BB-D1C7-AB40-2F718B8AFC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41849" y="2453550"/>
            <a:ext cx="4260028" cy="715060"/>
          </a:xfrm>
        </p:spPr>
        <p:txBody>
          <a:bodyPr/>
          <a:lstStyle/>
          <a:p>
            <a:r>
              <a:rPr lang="fr-FR" sz="2400" dirty="0"/>
              <a:t>Recrutement qui suit de près les indicateurs BRO&gt;75cm ;</a:t>
            </a:r>
          </a:p>
          <a:p>
            <a:r>
              <a:rPr lang="fr-FR" sz="2400" dirty="0"/>
              <a:t>sauf 2016! Valeur bien réelle ;</a:t>
            </a:r>
          </a:p>
          <a:p>
            <a:endParaRPr lang="fr-FR" sz="2400" dirty="0"/>
          </a:p>
          <a:p>
            <a:r>
              <a:rPr lang="fr-FR" sz="2400" dirty="0"/>
              <a:t>Seul site suivi… intéressant, mais à répliquer ailleurs ;</a:t>
            </a:r>
          </a:p>
          <a:p>
            <a:endParaRPr lang="fr-FR" sz="2400" dirty="0"/>
          </a:p>
          <a:p>
            <a:r>
              <a:rPr lang="fr-FR" sz="2400" b="1" dirty="0"/>
              <a:t>2019-2022 : +35% de 0+ </a:t>
            </a:r>
            <a:r>
              <a:rPr lang="fr-FR" sz="2400" dirty="0"/>
              <a:t>/ moyenne 2011-2018</a:t>
            </a:r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4BF0ADF-C608-6218-CF43-DE64C910BDFD}"/>
              </a:ext>
            </a:extLst>
          </p:cNvPr>
          <p:cNvSpPr txBox="1"/>
          <p:nvPr/>
        </p:nvSpPr>
        <p:spPr>
          <a:xfrm>
            <a:off x="3617835" y="2768500"/>
            <a:ext cx="785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???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F737DC7-526A-077A-2699-C57D6DF7F375}"/>
              </a:ext>
            </a:extLst>
          </p:cNvPr>
          <p:cNvSpPr txBox="1"/>
          <p:nvPr/>
        </p:nvSpPr>
        <p:spPr>
          <a:xfrm>
            <a:off x="3967023" y="1891949"/>
            <a:ext cx="4582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ED7D31"/>
                </a:solidFill>
              </a:rPr>
              <a:t>Captures de 0+ en pêche électrique/EPA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BD00E82-1871-BDBE-6DEF-7E6369794C61}"/>
              </a:ext>
            </a:extLst>
          </p:cNvPr>
          <p:cNvSpPr txBox="1"/>
          <p:nvPr/>
        </p:nvSpPr>
        <p:spPr>
          <a:xfrm>
            <a:off x="1375647" y="6368103"/>
            <a:ext cx="5557704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B050"/>
                </a:solidFill>
              </a:rPr>
              <a:t>Grand Large</a:t>
            </a:r>
          </a:p>
        </p:txBody>
      </p:sp>
    </p:spTree>
    <p:extLst>
      <p:ext uri="{BB962C8B-B14F-4D97-AF65-F5344CB8AC3E}">
        <p14:creationId xmlns:p14="http://schemas.microsoft.com/office/powerpoint/2010/main" val="348339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3" grpId="0" uiExpand="1" build="p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0BC55A-DA15-DCB9-68CA-5B182D0834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95540" y="128121"/>
            <a:ext cx="5491479" cy="698625"/>
          </a:xfrm>
        </p:spPr>
        <p:txBody>
          <a:bodyPr>
            <a:normAutofit fontScale="90000"/>
          </a:bodyPr>
          <a:lstStyle/>
          <a:p>
            <a:r>
              <a:rPr lang="fr-FR" dirty="0"/>
              <a:t>Et en conséquence :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5FE9BB3-5C83-1DCD-B817-2049649B6D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87019" y="1818165"/>
            <a:ext cx="3391900" cy="715060"/>
          </a:xfrm>
        </p:spPr>
        <p:txBody>
          <a:bodyPr/>
          <a:lstStyle/>
          <a:p>
            <a:r>
              <a:rPr lang="fr-FR" b="1" dirty="0"/>
              <a:t>+10%    +40%</a:t>
            </a:r>
          </a:p>
          <a:p>
            <a:endParaRPr lang="fr-FR" sz="2000" b="1" dirty="0"/>
          </a:p>
          <a:p>
            <a:r>
              <a:rPr lang="fr-FR" b="1" dirty="0"/>
              <a:t>+25%    +40%</a:t>
            </a:r>
          </a:p>
          <a:p>
            <a:endParaRPr lang="fr-FR" dirty="0"/>
          </a:p>
          <a:p>
            <a:r>
              <a:rPr lang="fr-FR" dirty="0"/>
              <a:t>+1%</a:t>
            </a:r>
          </a:p>
          <a:p>
            <a:endParaRPr lang="fr-FR" dirty="0"/>
          </a:p>
          <a:p>
            <a:r>
              <a:rPr lang="fr-FR" dirty="0"/>
              <a:t>+14%</a:t>
            </a:r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00000000-0008-0000-1800-00000F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6919975"/>
              </p:ext>
            </p:extLst>
          </p:nvPr>
        </p:nvGraphicFramePr>
        <p:xfrm>
          <a:off x="213081" y="926936"/>
          <a:ext cx="8567125" cy="5423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1EA441D-ACC3-188D-C8E7-89A13E7E25D1}"/>
              </a:ext>
            </a:extLst>
          </p:cNvPr>
          <p:cNvSpPr/>
          <p:nvPr/>
        </p:nvSpPr>
        <p:spPr>
          <a:xfrm>
            <a:off x="5166281" y="1593576"/>
            <a:ext cx="6617010" cy="1830878"/>
          </a:xfrm>
          <a:prstGeom prst="roundRect">
            <a:avLst/>
          </a:prstGeom>
          <a:solidFill>
            <a:srgbClr val="00B0F0">
              <a:alpha val="5000"/>
            </a:srgbClr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FC3477-B667-CFBF-E098-01F8AD5E90EC}"/>
              </a:ext>
            </a:extLst>
          </p:cNvPr>
          <p:cNvSpPr txBox="1"/>
          <p:nvPr/>
        </p:nvSpPr>
        <p:spPr>
          <a:xfrm>
            <a:off x="8780206" y="926936"/>
            <a:ext cx="2857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Bateau	  Bord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1EBC443-CEC8-44D6-03F1-25756D6DA19C}"/>
              </a:ext>
            </a:extLst>
          </p:cNvPr>
          <p:cNvSpPr txBox="1"/>
          <p:nvPr/>
        </p:nvSpPr>
        <p:spPr>
          <a:xfrm>
            <a:off x="1011217" y="3969569"/>
            <a:ext cx="10327342" cy="1569660"/>
          </a:xfrm>
          <a:prstGeom prst="rect">
            <a:avLst/>
          </a:prstGeom>
          <a:solidFill>
            <a:schemeClr val="bg1"/>
          </a:solidFill>
          <a:ln w="34925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3200" dirty="0"/>
          </a:p>
          <a:p>
            <a:pPr algn="ctr"/>
            <a:r>
              <a:rPr lang="fr-FR" sz="3200" dirty="0"/>
              <a:t>Plus de gros poissons = moins de petits </a:t>
            </a:r>
            <a:r>
              <a:rPr lang="fr-FR" sz="3200" b="1" dirty="0"/>
              <a:t>= idée reçue</a:t>
            </a:r>
          </a:p>
          <a:p>
            <a:pPr algn="ctr"/>
            <a:endParaRPr lang="fr-FR" sz="3200" dirty="0"/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520A9771-6CD0-F45B-37E0-18A989B759AC}"/>
              </a:ext>
            </a:extLst>
          </p:cNvPr>
          <p:cNvSpPr/>
          <p:nvPr/>
        </p:nvSpPr>
        <p:spPr>
          <a:xfrm>
            <a:off x="467739" y="3754419"/>
            <a:ext cx="9397084" cy="2011680"/>
          </a:xfrm>
          <a:prstGeom prst="mathMultiply">
            <a:avLst/>
          </a:prstGeom>
          <a:solidFill>
            <a:srgbClr val="FF0000">
              <a:alpha val="79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73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F82067F6-5F6E-4E4A-A100-6F0406D89D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8232958"/>
              </p:ext>
            </p:extLst>
          </p:nvPr>
        </p:nvGraphicFramePr>
        <p:xfrm>
          <a:off x="140677" y="81257"/>
          <a:ext cx="6615164" cy="4365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ous-titre 2">
            <a:extLst>
              <a:ext uri="{FF2B5EF4-FFF2-40B4-BE49-F238E27FC236}">
                <a16:creationId xmlns:a16="http://schemas.microsoft.com/office/drawing/2014/main" id="{AB6CEE04-95BB-D1C7-AB40-2F718B8AFC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2324" y="4192949"/>
            <a:ext cx="5964894" cy="715060"/>
          </a:xfrm>
        </p:spPr>
        <p:txBody>
          <a:bodyPr/>
          <a:lstStyle/>
          <a:p>
            <a:r>
              <a:rPr lang="fr-FR" sz="2800" dirty="0"/>
              <a:t>Des poissons de plus en plus grands :</a:t>
            </a:r>
          </a:p>
          <a:p>
            <a:pPr lvl="1"/>
            <a:endParaRPr lang="fr-FR" sz="1400" dirty="0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49AF0B6C-4C42-4767-BE30-CC77438CA8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8378454"/>
              </p:ext>
            </p:extLst>
          </p:nvPr>
        </p:nvGraphicFramePr>
        <p:xfrm>
          <a:off x="6745793" y="0"/>
          <a:ext cx="5355272" cy="5293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247D609D-155D-9382-5FD5-5AE323FDC9F5}"/>
              </a:ext>
            </a:extLst>
          </p:cNvPr>
          <p:cNvSpPr txBox="1"/>
          <p:nvPr/>
        </p:nvSpPr>
        <p:spPr>
          <a:xfrm>
            <a:off x="748144" y="4653906"/>
            <a:ext cx="10494820" cy="1717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Retour de spécimens à forte croissance?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retour vers l’équilibre naturel risque d’être long</a:t>
            </a:r>
            <a:r>
              <a:rPr lang="fr-FR" sz="2400" dirty="0">
                <a:solidFill>
                  <a:prstClr val="black"/>
                </a:solidFill>
                <a:latin typeface="Calibri"/>
              </a:rPr>
              <a:t>,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2" algn="ctr">
              <a:spcBef>
                <a:spcPct val="20000"/>
              </a:spcBef>
              <a:defRPr/>
            </a:pPr>
            <a:r>
              <a:rPr lang="fr-FR" sz="2400" b="1" dirty="0">
                <a:solidFill>
                  <a:prstClr val="black"/>
                </a:solidFill>
                <a:latin typeface="Calibri"/>
              </a:rPr>
              <a:t>=&gt; L’impact biologique des TMC peut se prolonger de nombreuses années après leur abandon…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8576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1E93BE-DEDD-7A3D-0427-D564CBC665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692" y="761762"/>
            <a:ext cx="10363200" cy="686166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rgbClr val="000090"/>
                </a:solidFill>
              </a:rPr>
              <a:t>Par rapport à la biblio sur l’espèce :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DA68EFD-A7DD-55AF-7EEC-3CAEF1C374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445" y="2153013"/>
            <a:ext cx="11072100" cy="715060"/>
          </a:xfrm>
        </p:spPr>
        <p:txBody>
          <a:bodyPr/>
          <a:lstStyle/>
          <a:p>
            <a:r>
              <a:rPr lang="fr-FR" sz="2800" dirty="0"/>
              <a:t>Hausse des quantités de gros brochets attendue </a:t>
            </a:r>
            <a:r>
              <a:rPr lang="fr-FR" sz="1800" dirty="0"/>
              <a:t>(Pierce, 2010)</a:t>
            </a:r>
            <a:endParaRPr lang="fr-FR" sz="2800" dirty="0"/>
          </a:p>
          <a:p>
            <a:r>
              <a:rPr lang="fr-FR" sz="2800" dirty="0"/>
              <a:t>Effet maternel déjà démontré, modélisé </a:t>
            </a:r>
            <a:r>
              <a:rPr lang="fr-FR" sz="1800" dirty="0"/>
              <a:t>(</a:t>
            </a:r>
            <a:r>
              <a:rPr lang="fr-FR" sz="1800" dirty="0" err="1"/>
              <a:t>Hubenova</a:t>
            </a:r>
            <a:r>
              <a:rPr lang="fr-FR" sz="1800" dirty="0"/>
              <a:t> et al., 2007, </a:t>
            </a:r>
            <a:r>
              <a:rPr lang="fr-FR" sz="1800" dirty="0" err="1"/>
              <a:t>Arlinghaus</a:t>
            </a:r>
            <a:r>
              <a:rPr lang="fr-FR" sz="1800" dirty="0"/>
              <a:t> </a:t>
            </a:r>
            <a:r>
              <a:rPr lang="fr-FR" sz="1800" i="1" dirty="0"/>
              <a:t>et al</a:t>
            </a:r>
            <a:r>
              <a:rPr lang="fr-FR" sz="1800" dirty="0"/>
              <a:t>, 2010)</a:t>
            </a:r>
          </a:p>
          <a:p>
            <a:r>
              <a:rPr lang="fr-FR" sz="2800" dirty="0"/>
              <a:t>Reprise de croissance somatique individuelle pouvant se poursuivre pendant des décennies après arrêt de la pêche </a:t>
            </a:r>
            <a:r>
              <a:rPr lang="fr-FR" sz="1800" dirty="0"/>
              <a:t>(</a:t>
            </a:r>
            <a:r>
              <a:rPr lang="fr-FR" sz="1800" dirty="0" err="1"/>
              <a:t>Edeline</a:t>
            </a:r>
            <a:r>
              <a:rPr lang="fr-FR" sz="1800" dirty="0"/>
              <a:t> </a:t>
            </a:r>
            <a:r>
              <a:rPr lang="fr-FR" sz="1800" i="1" dirty="0"/>
              <a:t>et al</a:t>
            </a:r>
            <a:r>
              <a:rPr lang="fr-FR" sz="1800" dirty="0"/>
              <a:t>, 2007) </a:t>
            </a:r>
          </a:p>
          <a:p>
            <a:pPr lvl="1"/>
            <a:r>
              <a:rPr lang="fr-FR" sz="2400" dirty="0"/>
              <a:t>Concept d’évolution induite par la pêche </a:t>
            </a:r>
            <a:r>
              <a:rPr lang="fr-FR" sz="1400" dirty="0"/>
              <a:t>(</a:t>
            </a:r>
            <a:r>
              <a:rPr lang="fr-FR" sz="1400" dirty="0" err="1"/>
              <a:t>Fisheries</a:t>
            </a:r>
            <a:r>
              <a:rPr lang="fr-FR" sz="1400" dirty="0"/>
              <a:t> </a:t>
            </a:r>
            <a:r>
              <a:rPr lang="fr-FR" sz="1400" dirty="0" err="1"/>
              <a:t>Induced</a:t>
            </a:r>
            <a:r>
              <a:rPr lang="fr-FR" sz="1400" dirty="0"/>
              <a:t> Evolution- cf. Jorgensen </a:t>
            </a:r>
            <a:r>
              <a:rPr lang="fr-FR" sz="1400" i="1" dirty="0"/>
              <a:t>et al</a:t>
            </a:r>
            <a:r>
              <a:rPr lang="fr-FR" sz="1400" dirty="0"/>
              <a:t>, 2007)</a:t>
            </a:r>
          </a:p>
          <a:p>
            <a:endParaRPr lang="fr-FR" sz="2000" dirty="0"/>
          </a:p>
          <a:p>
            <a:pPr lvl="4">
              <a:buFont typeface="Wingdings" panose="05000000000000000000" pitchFamily="2" charset="2"/>
              <a:buChar char="ü"/>
            </a:pPr>
            <a:r>
              <a:rPr lang="fr-FR" sz="3200" dirty="0">
                <a:solidFill>
                  <a:srgbClr val="92D050"/>
                </a:solidFill>
              </a:rPr>
              <a:t>		Résultats conformes!</a:t>
            </a:r>
          </a:p>
        </p:txBody>
      </p:sp>
    </p:spTree>
    <p:extLst>
      <p:ext uri="{BB962C8B-B14F-4D97-AF65-F5344CB8AC3E}">
        <p14:creationId xmlns:p14="http://schemas.microsoft.com/office/powerpoint/2010/main" val="256383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DDA1FF-8706-3CEC-D971-73EDFCE435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6703" y="293813"/>
            <a:ext cx="10363200" cy="686166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rgbClr val="000090"/>
                </a:solidFill>
              </a:rPr>
              <a:t>Bilan satisfaction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8B3CB0E-A0B2-8ED2-8CB5-4F4FF3645449}"/>
              </a:ext>
            </a:extLst>
          </p:cNvPr>
          <p:cNvSpPr txBox="1"/>
          <p:nvPr/>
        </p:nvSpPr>
        <p:spPr>
          <a:xfrm>
            <a:off x="1256703" y="379370"/>
            <a:ext cx="22768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2020, global : </a:t>
            </a:r>
          </a:p>
          <a:p>
            <a:pPr algn="ctr"/>
            <a:r>
              <a:rPr lang="fr-FR" sz="2400" b="1" dirty="0">
                <a:solidFill>
                  <a:srgbClr val="00B050"/>
                </a:solidFill>
              </a:rPr>
              <a:t>73% positif</a:t>
            </a:r>
          </a:p>
          <a:p>
            <a:pPr algn="ctr"/>
            <a:r>
              <a:rPr lang="fr-FR" b="1" dirty="0"/>
              <a:t>VS</a:t>
            </a:r>
          </a:p>
          <a:p>
            <a:pPr algn="ctr"/>
            <a:r>
              <a:rPr lang="fr-FR" sz="2400" b="1" dirty="0">
                <a:solidFill>
                  <a:srgbClr val="FFC000"/>
                </a:solidFill>
              </a:rPr>
              <a:t>14% négatif</a:t>
            </a:r>
          </a:p>
        </p:txBody>
      </p:sp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91F11309-9AA0-4438-83BA-F8DC92C812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4899271"/>
              </p:ext>
            </p:extLst>
          </p:nvPr>
        </p:nvGraphicFramePr>
        <p:xfrm>
          <a:off x="4276997" y="1589710"/>
          <a:ext cx="5152753" cy="4318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Image 11" descr="Une image contenant ciel, extérieur, homme, personne&#10;&#10;Description générée automatiquement">
            <a:extLst>
              <a:ext uri="{FF2B5EF4-FFF2-40B4-BE49-F238E27FC236}">
                <a16:creationId xmlns:a16="http://schemas.microsoft.com/office/drawing/2014/main" id="{9D8116EE-7270-803A-9F1B-EB626BF574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079928" y="1942255"/>
            <a:ext cx="3098010" cy="2058886"/>
          </a:xfrm>
          <a:prstGeom prst="rect">
            <a:avLst/>
          </a:prstGeom>
        </p:spPr>
      </p:pic>
      <p:pic>
        <p:nvPicPr>
          <p:cNvPr id="16" name="Image 15" descr="Une image contenant arbre, extérieur, sport, herbe&#10;&#10;Description générée automatiquement">
            <a:extLst>
              <a:ext uri="{FF2B5EF4-FFF2-40B4-BE49-F238E27FC236}">
                <a16:creationId xmlns:a16="http://schemas.microsoft.com/office/drawing/2014/main" id="{D2A907EC-CBCB-2941-E01E-70DB5E10F5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9928" y="4086698"/>
            <a:ext cx="3098010" cy="20574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30683F9-8972-06B4-6F5D-961C51F22367}"/>
              </a:ext>
            </a:extLst>
          </p:cNvPr>
          <p:cNvSpPr txBox="1"/>
          <p:nvPr/>
        </p:nvSpPr>
        <p:spPr>
          <a:xfrm>
            <a:off x="9688616" y="379370"/>
            <a:ext cx="227685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2022, sur sites :</a:t>
            </a:r>
            <a:r>
              <a:rPr lang="fr-FR" sz="2400" b="1" dirty="0">
                <a:solidFill>
                  <a:srgbClr val="00B050"/>
                </a:solidFill>
              </a:rPr>
              <a:t> </a:t>
            </a:r>
          </a:p>
          <a:p>
            <a:pPr algn="ctr"/>
            <a:r>
              <a:rPr lang="fr-FR" sz="2400" b="1" dirty="0">
                <a:solidFill>
                  <a:srgbClr val="0070C0"/>
                </a:solidFill>
              </a:rPr>
              <a:t>88% positif</a:t>
            </a:r>
          </a:p>
          <a:p>
            <a:pPr algn="ctr"/>
            <a:r>
              <a:rPr lang="fr-FR" b="1" dirty="0"/>
              <a:t>VS</a:t>
            </a:r>
          </a:p>
          <a:p>
            <a:pPr algn="ctr"/>
            <a:r>
              <a:rPr lang="fr-FR" sz="2400" b="1" dirty="0">
                <a:solidFill>
                  <a:srgbClr val="FFC000"/>
                </a:solidFill>
              </a:rPr>
              <a:t>2,5% négatif</a:t>
            </a:r>
          </a:p>
          <a:p>
            <a:pPr algn="ctr"/>
            <a:endParaRPr lang="fr-FR" sz="2400" b="1" dirty="0">
              <a:solidFill>
                <a:srgbClr val="FFC000"/>
              </a:solidFill>
            </a:endParaRPr>
          </a:p>
          <a:p>
            <a:pPr algn="ctr"/>
            <a:endParaRPr lang="fr-FR" sz="2400" b="1" dirty="0">
              <a:solidFill>
                <a:srgbClr val="FFC000"/>
              </a:solidFill>
            </a:endParaRPr>
          </a:p>
          <a:p>
            <a:pPr algn="ctr"/>
            <a:endParaRPr lang="fr-FR" sz="2400" b="1" dirty="0">
              <a:solidFill>
                <a:srgbClr val="FFC000"/>
              </a:solidFill>
            </a:endParaRPr>
          </a:p>
          <a:p>
            <a:pPr algn="ctr"/>
            <a:r>
              <a:rPr lang="fr-FR" sz="2400" b="1" dirty="0">
                <a:solidFill>
                  <a:srgbClr val="00B0F0"/>
                </a:solidFill>
              </a:rPr>
              <a:t>2/3 des pêcheurs se disent TRÈS satisfaits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482D0B-B5E3-5806-BBE3-E3C375983DAD}"/>
              </a:ext>
            </a:extLst>
          </p:cNvPr>
          <p:cNvSpPr/>
          <p:nvPr/>
        </p:nvSpPr>
        <p:spPr>
          <a:xfrm>
            <a:off x="8991600" y="2987040"/>
            <a:ext cx="190500" cy="1950720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61BBF1-9026-3DE1-CD4B-45F925C16D5B}"/>
              </a:ext>
            </a:extLst>
          </p:cNvPr>
          <p:cNvSpPr/>
          <p:nvPr/>
        </p:nvSpPr>
        <p:spPr>
          <a:xfrm rot="16200000">
            <a:off x="6212192" y="1561897"/>
            <a:ext cx="287152" cy="28627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CB4709-FF36-2BAC-2B2D-8855F53F3C5B}"/>
              </a:ext>
            </a:extLst>
          </p:cNvPr>
          <p:cNvSpPr/>
          <p:nvPr/>
        </p:nvSpPr>
        <p:spPr>
          <a:xfrm rot="16200000">
            <a:off x="6283771" y="1923823"/>
            <a:ext cx="287152" cy="30145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8BA91C90-F580-224F-3909-63E3571D6769}"/>
              </a:ext>
            </a:extLst>
          </p:cNvPr>
          <p:cNvCxnSpPr>
            <a:stCxn id="12" idx="3"/>
          </p:cNvCxnSpPr>
          <p:nvPr/>
        </p:nvCxnSpPr>
        <p:spPr>
          <a:xfrm>
            <a:off x="4177938" y="2971698"/>
            <a:ext cx="4061822" cy="3303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773AB079-9EDC-91EF-C7B5-673CB9538BD7}"/>
              </a:ext>
            </a:extLst>
          </p:cNvPr>
          <p:cNvCxnSpPr>
            <a:stCxn id="12" idx="3"/>
          </p:cNvCxnSpPr>
          <p:nvPr/>
        </p:nvCxnSpPr>
        <p:spPr>
          <a:xfrm>
            <a:off x="4177938" y="2971698"/>
            <a:ext cx="1064622" cy="13158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F265AF65-0E94-9093-493B-3E92C1205F2B}"/>
              </a:ext>
            </a:extLst>
          </p:cNvPr>
          <p:cNvCxnSpPr>
            <a:cxnSpLocks/>
          </p:cNvCxnSpPr>
          <p:nvPr/>
        </p:nvCxnSpPr>
        <p:spPr>
          <a:xfrm>
            <a:off x="4177938" y="2985596"/>
            <a:ext cx="2558142" cy="13874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FC3E962C-7F1F-A05B-2FA0-8CD6991990FE}"/>
              </a:ext>
            </a:extLst>
          </p:cNvPr>
          <p:cNvSpPr txBox="1"/>
          <p:nvPr/>
        </p:nvSpPr>
        <p:spPr>
          <a:xfrm>
            <a:off x="1437550" y="2090744"/>
            <a:ext cx="1689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&gt;65 ans plus réticents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069102B-51A1-5BC7-CBA3-B70466CB489C}"/>
              </a:ext>
            </a:extLst>
          </p:cNvPr>
          <p:cNvSpPr txBox="1"/>
          <p:nvPr/>
        </p:nvSpPr>
        <p:spPr>
          <a:xfrm>
            <a:off x="1256703" y="5122976"/>
            <a:ext cx="1480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19-34 ans très réceptifs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5BC645E5-E419-21DA-99A2-133BDF1BF0CD}"/>
              </a:ext>
            </a:extLst>
          </p:cNvPr>
          <p:cNvCxnSpPr>
            <a:cxnSpLocks/>
          </p:cNvCxnSpPr>
          <p:nvPr/>
        </p:nvCxnSpPr>
        <p:spPr>
          <a:xfrm flipV="1">
            <a:off x="4177938" y="4683988"/>
            <a:ext cx="1064622" cy="3776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04F4D0ED-8D0B-EF0F-5878-6BDB035B5BE7}"/>
              </a:ext>
            </a:extLst>
          </p:cNvPr>
          <p:cNvCxnSpPr>
            <a:cxnSpLocks/>
          </p:cNvCxnSpPr>
          <p:nvPr/>
        </p:nvCxnSpPr>
        <p:spPr>
          <a:xfrm flipV="1">
            <a:off x="4177938" y="2661920"/>
            <a:ext cx="4061822" cy="23997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1BEF253-8D5F-0C6D-4F03-900EB0D8CBAF}"/>
              </a:ext>
            </a:extLst>
          </p:cNvPr>
          <p:cNvSpPr/>
          <p:nvPr/>
        </p:nvSpPr>
        <p:spPr>
          <a:xfrm>
            <a:off x="5688300" y="4463272"/>
            <a:ext cx="255910" cy="4683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D2E744-6859-946B-7E5E-22FB01FFB892}"/>
              </a:ext>
            </a:extLst>
          </p:cNvPr>
          <p:cNvSpPr/>
          <p:nvPr/>
        </p:nvSpPr>
        <p:spPr>
          <a:xfrm>
            <a:off x="5985998" y="4464421"/>
            <a:ext cx="222851" cy="4683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1B6C2848-E2A7-3B72-2109-9AEE278F6EA0}"/>
              </a:ext>
            </a:extLst>
          </p:cNvPr>
          <p:cNvCxnSpPr>
            <a:cxnSpLocks/>
          </p:cNvCxnSpPr>
          <p:nvPr/>
        </p:nvCxnSpPr>
        <p:spPr>
          <a:xfrm flipV="1">
            <a:off x="4177938" y="4683988"/>
            <a:ext cx="2558142" cy="3915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65910660-4534-A9DB-DF56-8FF86296DEED}"/>
              </a:ext>
            </a:extLst>
          </p:cNvPr>
          <p:cNvCxnSpPr>
            <a:cxnSpLocks/>
          </p:cNvCxnSpPr>
          <p:nvPr/>
        </p:nvCxnSpPr>
        <p:spPr>
          <a:xfrm>
            <a:off x="9182100" y="3679336"/>
            <a:ext cx="824345" cy="0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803C021B-675E-0977-3048-C77EC792595A}"/>
              </a:ext>
            </a:extLst>
          </p:cNvPr>
          <p:cNvSpPr txBox="1"/>
          <p:nvPr/>
        </p:nvSpPr>
        <p:spPr>
          <a:xfrm>
            <a:off x="4276997" y="5774766"/>
            <a:ext cx="70387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black"/>
                </a:solidFill>
                <a:latin typeface="Calibri"/>
              </a:rPr>
              <a:t>=&gt; Extension à tout le département votée pour 2023</a:t>
            </a:r>
            <a:endParaRPr lang="fr-FR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54F534-77FD-FA01-E819-6477B912F79C}"/>
              </a:ext>
            </a:extLst>
          </p:cNvPr>
          <p:cNvSpPr/>
          <p:nvPr/>
        </p:nvSpPr>
        <p:spPr>
          <a:xfrm>
            <a:off x="7479517" y="4426580"/>
            <a:ext cx="307627" cy="5050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C9C770-6717-3400-471F-8D1843C57F96}"/>
              </a:ext>
            </a:extLst>
          </p:cNvPr>
          <p:cNvSpPr/>
          <p:nvPr/>
        </p:nvSpPr>
        <p:spPr>
          <a:xfrm>
            <a:off x="8959129" y="2068912"/>
            <a:ext cx="287152" cy="28627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08EA7B-45AA-5955-DF1D-9CA51352E581}"/>
              </a:ext>
            </a:extLst>
          </p:cNvPr>
          <p:cNvSpPr/>
          <p:nvPr/>
        </p:nvSpPr>
        <p:spPr>
          <a:xfrm>
            <a:off x="7181818" y="4404435"/>
            <a:ext cx="352837" cy="5283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58703F-B586-F4F0-E9E4-8AF18645EF4B}"/>
              </a:ext>
            </a:extLst>
          </p:cNvPr>
          <p:cNvSpPr/>
          <p:nvPr/>
        </p:nvSpPr>
        <p:spPr>
          <a:xfrm>
            <a:off x="8645161" y="2072457"/>
            <a:ext cx="287152" cy="28627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606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 animBg="1"/>
      <p:bldP spid="11" grpId="0" animBg="1"/>
      <p:bldP spid="14" grpId="0" animBg="1"/>
      <p:bldP spid="8" grpId="0" animBg="1"/>
      <p:bldP spid="4" grpId="1" animBg="1"/>
      <p:bldP spid="3" grpId="0"/>
      <p:bldP spid="6" grpId="1" animBg="1"/>
      <p:bldP spid="7" grpId="1" animBg="1"/>
      <p:bldP spid="9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différent&#10;&#10;Description générée automatiquement">
            <a:extLst>
              <a:ext uri="{FF2B5EF4-FFF2-40B4-BE49-F238E27FC236}">
                <a16:creationId xmlns:a16="http://schemas.microsoft.com/office/drawing/2014/main" id="{4D676E84-3AE8-40F6-AA53-7F0972BC1D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4318" y="0"/>
            <a:ext cx="9883364" cy="6858000"/>
          </a:xfrm>
          <a:prstGeom prst="rect">
            <a:avLst/>
          </a:prstGeom>
        </p:spPr>
      </p:pic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9D5F86B6-4BC3-FE17-1DB3-41ACF08B4ADB}"/>
              </a:ext>
            </a:extLst>
          </p:cNvPr>
          <p:cNvSpPr/>
          <p:nvPr/>
        </p:nvSpPr>
        <p:spPr>
          <a:xfrm>
            <a:off x="1718159" y="230188"/>
            <a:ext cx="2158482" cy="1066977"/>
          </a:xfrm>
          <a:prstGeom prst="wedgeEllipseCallout">
            <a:avLst>
              <a:gd name="adj1" fmla="val 75731"/>
              <a:gd name="adj2" fmla="val 23081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nime Ace 2.0 BB" panose="02000503000000020004" pitchFamily="2" charset="0"/>
                <a:ea typeface="+mn-ea"/>
                <a:cs typeface="+mn-cs"/>
              </a:rPr>
              <a:t>C’est le milieu je vous dis !!!</a:t>
            </a:r>
          </a:p>
        </p:txBody>
      </p:sp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5EC3421A-9AB6-404A-44E8-30EBC3877D1C}"/>
              </a:ext>
            </a:extLst>
          </p:cNvPr>
          <p:cNvSpPr/>
          <p:nvPr/>
        </p:nvSpPr>
        <p:spPr>
          <a:xfrm>
            <a:off x="8655626" y="568840"/>
            <a:ext cx="2517231" cy="1325563"/>
          </a:xfrm>
          <a:prstGeom prst="wedgeEllipseCallout">
            <a:avLst>
              <a:gd name="adj1" fmla="val -44194"/>
              <a:gd name="adj2" fmla="val 88662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nime Ace 2.0 BB" panose="02000503000000020004" pitchFamily="2" charset="0"/>
                <a:ea typeface="+mn-ea"/>
                <a:cs typeface="+mn-cs"/>
              </a:rPr>
              <a:t>Oui, mais </a:t>
            </a:r>
            <a:r>
              <a:rPr kumimoji="0" lang="fr-FR" sz="12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nime Ace 2.0 BB" panose="02000503000000020004" pitchFamily="2" charset="0"/>
                <a:ea typeface="+mn-ea"/>
                <a:cs typeface="+mn-cs"/>
              </a:rPr>
              <a:t>Hamecon</a:t>
            </a:r>
            <a:r>
              <a:rPr kumimoji="0" lang="fr-FR" sz="1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nime Ace 2.0 BB" panose="02000503000000020004" pitchFamily="2" charset="0"/>
                <a:ea typeface="+mn-ea"/>
                <a:cs typeface="+mn-cs"/>
              </a:rPr>
              <a:t> simple et Sans ardillon sinon c’est pas la peine…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70C6E98-A67F-F283-88AE-47A04B50DB10}"/>
              </a:ext>
            </a:extLst>
          </p:cNvPr>
          <p:cNvSpPr txBox="1"/>
          <p:nvPr/>
        </p:nvSpPr>
        <p:spPr>
          <a:xfrm>
            <a:off x="9883068" y="765732"/>
            <a:ext cx="345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nime Ace 2.0 BB" panose="02000503000000020004" pitchFamily="2" charset="0"/>
                <a:ea typeface="+mn-ea"/>
                <a:cs typeface="+mn-cs"/>
              </a:rPr>
              <a:t>,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476B8F0F-E063-FE61-8565-9EC713A3A064}"/>
              </a:ext>
            </a:extLst>
          </p:cNvPr>
          <p:cNvSpPr/>
          <p:nvPr/>
        </p:nvSpPr>
        <p:spPr>
          <a:xfrm>
            <a:off x="6486525" y="763677"/>
            <a:ext cx="2076449" cy="742774"/>
          </a:xfrm>
          <a:prstGeom prst="wedgeEllipseCallout">
            <a:avLst>
              <a:gd name="adj1" fmla="val -79709"/>
              <a:gd name="adj2" fmla="val 138955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nime Ace 2.0 BB" panose="02000503000000020004" pitchFamily="2" charset="0"/>
                <a:ea typeface="+mn-ea"/>
                <a:cs typeface="+mn-cs"/>
              </a:rPr>
              <a:t>NO </a:t>
            </a:r>
            <a:r>
              <a:rPr kumimoji="0" lang="fr-FR" sz="1400" b="1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nime Ace 2.0 BB" panose="02000503000000020004" pitchFamily="2" charset="0"/>
                <a:ea typeface="+mn-ea"/>
                <a:cs typeface="+mn-cs"/>
              </a:rPr>
              <a:t>kill</a:t>
            </a:r>
            <a:r>
              <a:rPr kumimoji="0" lang="fr-FR" sz="1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nime Ace 2.0 BB" panose="02000503000000020004" pitchFamily="2" charset="0"/>
                <a:ea typeface="+mn-ea"/>
                <a:cs typeface="+mn-cs"/>
              </a:rPr>
              <a:t> </a:t>
            </a:r>
            <a:r>
              <a:rPr kumimoji="0" lang="fr-FR" sz="1400" b="1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nime Ace 2.0 BB" panose="02000503000000020004" pitchFamily="2" charset="0"/>
                <a:ea typeface="+mn-ea"/>
                <a:cs typeface="+mn-cs"/>
              </a:rPr>
              <a:t>forever</a:t>
            </a:r>
            <a:r>
              <a:rPr kumimoji="0" lang="fr-FR" sz="1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nime Ace 2.0 BB" panose="02000503000000020004" pitchFamily="2" charset="0"/>
                <a:ea typeface="+mn-ea"/>
                <a:cs typeface="+mn-cs"/>
              </a:rPr>
              <a:t> !!!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DF5EDE1-4EDE-1FC4-F45E-7FB5AFE36D83}"/>
              </a:ext>
            </a:extLst>
          </p:cNvPr>
          <p:cNvSpPr txBox="1"/>
          <p:nvPr/>
        </p:nvSpPr>
        <p:spPr>
          <a:xfrm rot="4075682">
            <a:off x="4787289" y="4447597"/>
            <a:ext cx="895545" cy="2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nime Ace 2.0 BB" panose="02000503000000020004" pitchFamily="2" charset="0"/>
                <a:ea typeface="+mn-ea"/>
                <a:cs typeface="+mn-cs"/>
              </a:rPr>
              <a:t>#balance</a:t>
            </a:r>
            <a:endParaRPr lang="fr-FR" sz="8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BF36B6D-6ADB-E2B2-5BB1-A31BE77BA5F9}"/>
              </a:ext>
            </a:extLst>
          </p:cNvPr>
          <p:cNvSpPr txBox="1"/>
          <p:nvPr/>
        </p:nvSpPr>
        <p:spPr>
          <a:xfrm rot="2645212">
            <a:off x="5104660" y="5296017"/>
            <a:ext cx="1544363" cy="223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nime Ace 2.0 BB" panose="02000503000000020004" pitchFamily="2" charset="0"/>
                <a:ea typeface="+mn-ea"/>
                <a:cs typeface="+mn-cs"/>
              </a:rPr>
              <a:t>ton    viandard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513DD0-F8F4-ED43-9ABF-25EA7399765A}"/>
              </a:ext>
            </a:extLst>
          </p:cNvPr>
          <p:cNvSpPr/>
          <p:nvPr/>
        </p:nvSpPr>
        <p:spPr>
          <a:xfrm>
            <a:off x="1177895" y="6430211"/>
            <a:ext cx="4204596" cy="338554"/>
          </a:xfrm>
          <a:custGeom>
            <a:avLst/>
            <a:gdLst>
              <a:gd name="connsiteX0" fmla="*/ 0 w 4204596"/>
              <a:gd name="connsiteY0" fmla="*/ 0 h 338554"/>
              <a:gd name="connsiteX1" fmla="*/ 474519 w 4204596"/>
              <a:gd name="connsiteY1" fmla="*/ 0 h 338554"/>
              <a:gd name="connsiteX2" fmla="*/ 991083 w 4204596"/>
              <a:gd name="connsiteY2" fmla="*/ 0 h 338554"/>
              <a:gd name="connsiteX3" fmla="*/ 1549694 w 4204596"/>
              <a:gd name="connsiteY3" fmla="*/ 0 h 338554"/>
              <a:gd name="connsiteX4" fmla="*/ 2066259 w 4204596"/>
              <a:gd name="connsiteY4" fmla="*/ 0 h 338554"/>
              <a:gd name="connsiteX5" fmla="*/ 2666915 w 4204596"/>
              <a:gd name="connsiteY5" fmla="*/ 0 h 338554"/>
              <a:gd name="connsiteX6" fmla="*/ 3225526 w 4204596"/>
              <a:gd name="connsiteY6" fmla="*/ 0 h 338554"/>
              <a:gd name="connsiteX7" fmla="*/ 4204596 w 4204596"/>
              <a:gd name="connsiteY7" fmla="*/ 0 h 338554"/>
              <a:gd name="connsiteX8" fmla="*/ 4204596 w 4204596"/>
              <a:gd name="connsiteY8" fmla="*/ 338554 h 338554"/>
              <a:gd name="connsiteX9" fmla="*/ 3645985 w 4204596"/>
              <a:gd name="connsiteY9" fmla="*/ 338554 h 338554"/>
              <a:gd name="connsiteX10" fmla="*/ 3045329 w 4204596"/>
              <a:gd name="connsiteY10" fmla="*/ 338554 h 338554"/>
              <a:gd name="connsiteX11" fmla="*/ 2360580 w 4204596"/>
              <a:gd name="connsiteY11" fmla="*/ 338554 h 338554"/>
              <a:gd name="connsiteX12" fmla="*/ 1675832 w 4204596"/>
              <a:gd name="connsiteY12" fmla="*/ 338554 h 338554"/>
              <a:gd name="connsiteX13" fmla="*/ 1159267 w 4204596"/>
              <a:gd name="connsiteY13" fmla="*/ 338554 h 338554"/>
              <a:gd name="connsiteX14" fmla="*/ 600657 w 4204596"/>
              <a:gd name="connsiteY14" fmla="*/ 338554 h 338554"/>
              <a:gd name="connsiteX15" fmla="*/ 0 w 4204596"/>
              <a:gd name="connsiteY15" fmla="*/ 338554 h 338554"/>
              <a:gd name="connsiteX16" fmla="*/ 0 w 4204596"/>
              <a:gd name="connsiteY16" fmla="*/ 0 h 338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04596" h="338554" fill="none" extrusionOk="0">
                <a:moveTo>
                  <a:pt x="0" y="0"/>
                </a:moveTo>
                <a:cubicBezTo>
                  <a:pt x="232769" y="-15141"/>
                  <a:pt x="307345" y="19994"/>
                  <a:pt x="474519" y="0"/>
                </a:cubicBezTo>
                <a:cubicBezTo>
                  <a:pt x="641693" y="-19994"/>
                  <a:pt x="886357" y="11568"/>
                  <a:pt x="991083" y="0"/>
                </a:cubicBezTo>
                <a:cubicBezTo>
                  <a:pt x="1095809" y="-11568"/>
                  <a:pt x="1292885" y="-10058"/>
                  <a:pt x="1549694" y="0"/>
                </a:cubicBezTo>
                <a:cubicBezTo>
                  <a:pt x="1806503" y="10058"/>
                  <a:pt x="1873925" y="-21933"/>
                  <a:pt x="2066259" y="0"/>
                </a:cubicBezTo>
                <a:cubicBezTo>
                  <a:pt x="2258594" y="21933"/>
                  <a:pt x="2426864" y="18110"/>
                  <a:pt x="2666915" y="0"/>
                </a:cubicBezTo>
                <a:cubicBezTo>
                  <a:pt x="2906966" y="-18110"/>
                  <a:pt x="2999473" y="-23667"/>
                  <a:pt x="3225526" y="0"/>
                </a:cubicBezTo>
                <a:cubicBezTo>
                  <a:pt x="3451579" y="23667"/>
                  <a:pt x="3805093" y="5123"/>
                  <a:pt x="4204596" y="0"/>
                </a:cubicBezTo>
                <a:cubicBezTo>
                  <a:pt x="4215910" y="111019"/>
                  <a:pt x="4209233" y="264835"/>
                  <a:pt x="4204596" y="338554"/>
                </a:cubicBezTo>
                <a:cubicBezTo>
                  <a:pt x="3976680" y="323704"/>
                  <a:pt x="3770738" y="329244"/>
                  <a:pt x="3645985" y="338554"/>
                </a:cubicBezTo>
                <a:cubicBezTo>
                  <a:pt x="3521232" y="347864"/>
                  <a:pt x="3208064" y="363470"/>
                  <a:pt x="3045329" y="338554"/>
                </a:cubicBezTo>
                <a:cubicBezTo>
                  <a:pt x="2882594" y="313638"/>
                  <a:pt x="2687071" y="305861"/>
                  <a:pt x="2360580" y="338554"/>
                </a:cubicBezTo>
                <a:cubicBezTo>
                  <a:pt x="2034089" y="371247"/>
                  <a:pt x="1890736" y="327512"/>
                  <a:pt x="1675832" y="338554"/>
                </a:cubicBezTo>
                <a:cubicBezTo>
                  <a:pt x="1460928" y="349596"/>
                  <a:pt x="1336176" y="344888"/>
                  <a:pt x="1159267" y="338554"/>
                </a:cubicBezTo>
                <a:cubicBezTo>
                  <a:pt x="982358" y="332220"/>
                  <a:pt x="715800" y="350711"/>
                  <a:pt x="600657" y="338554"/>
                </a:cubicBezTo>
                <a:cubicBezTo>
                  <a:pt x="485514" y="326398"/>
                  <a:pt x="199788" y="327327"/>
                  <a:pt x="0" y="338554"/>
                </a:cubicBezTo>
                <a:cubicBezTo>
                  <a:pt x="-3153" y="261744"/>
                  <a:pt x="4712" y="160476"/>
                  <a:pt x="0" y="0"/>
                </a:cubicBezTo>
                <a:close/>
              </a:path>
              <a:path w="4204596" h="338554" stroke="0" extrusionOk="0">
                <a:moveTo>
                  <a:pt x="0" y="0"/>
                </a:moveTo>
                <a:cubicBezTo>
                  <a:pt x="233860" y="27504"/>
                  <a:pt x="362495" y="-2833"/>
                  <a:pt x="558611" y="0"/>
                </a:cubicBezTo>
                <a:cubicBezTo>
                  <a:pt x="754727" y="2833"/>
                  <a:pt x="978526" y="-28620"/>
                  <a:pt x="1243359" y="0"/>
                </a:cubicBezTo>
                <a:cubicBezTo>
                  <a:pt x="1508192" y="28620"/>
                  <a:pt x="1604274" y="-9518"/>
                  <a:pt x="1717878" y="0"/>
                </a:cubicBezTo>
                <a:cubicBezTo>
                  <a:pt x="1831482" y="9518"/>
                  <a:pt x="2139071" y="26191"/>
                  <a:pt x="2276488" y="0"/>
                </a:cubicBezTo>
                <a:cubicBezTo>
                  <a:pt x="2413905" y="-26191"/>
                  <a:pt x="2716821" y="-14118"/>
                  <a:pt x="2919191" y="0"/>
                </a:cubicBezTo>
                <a:cubicBezTo>
                  <a:pt x="3121561" y="14118"/>
                  <a:pt x="3280420" y="-13695"/>
                  <a:pt x="3519848" y="0"/>
                </a:cubicBezTo>
                <a:cubicBezTo>
                  <a:pt x="3759276" y="13695"/>
                  <a:pt x="4029140" y="-23583"/>
                  <a:pt x="4204596" y="0"/>
                </a:cubicBezTo>
                <a:cubicBezTo>
                  <a:pt x="4205307" y="147408"/>
                  <a:pt x="4210000" y="208224"/>
                  <a:pt x="4204596" y="338554"/>
                </a:cubicBezTo>
                <a:cubicBezTo>
                  <a:pt x="4081316" y="340721"/>
                  <a:pt x="3895769" y="328453"/>
                  <a:pt x="3730077" y="338554"/>
                </a:cubicBezTo>
                <a:cubicBezTo>
                  <a:pt x="3564385" y="348655"/>
                  <a:pt x="3297638" y="309257"/>
                  <a:pt x="3087375" y="338554"/>
                </a:cubicBezTo>
                <a:cubicBezTo>
                  <a:pt x="2877112" y="367851"/>
                  <a:pt x="2762317" y="328322"/>
                  <a:pt x="2528764" y="338554"/>
                </a:cubicBezTo>
                <a:cubicBezTo>
                  <a:pt x="2295211" y="348786"/>
                  <a:pt x="2025622" y="349490"/>
                  <a:pt x="1886062" y="338554"/>
                </a:cubicBezTo>
                <a:cubicBezTo>
                  <a:pt x="1746502" y="327618"/>
                  <a:pt x="1446666" y="365675"/>
                  <a:pt x="1243359" y="338554"/>
                </a:cubicBezTo>
                <a:cubicBezTo>
                  <a:pt x="1040052" y="311433"/>
                  <a:pt x="908273" y="356125"/>
                  <a:pt x="600657" y="338554"/>
                </a:cubicBezTo>
                <a:cubicBezTo>
                  <a:pt x="293041" y="320983"/>
                  <a:pt x="137374" y="327410"/>
                  <a:pt x="0" y="338554"/>
                </a:cubicBezTo>
                <a:cubicBezTo>
                  <a:pt x="5585" y="187987"/>
                  <a:pt x="-3189" y="136286"/>
                  <a:pt x="0" y="0"/>
                </a:cubicBezTo>
                <a:close/>
              </a:path>
            </a:pathLst>
          </a:custGeom>
          <a:blipFill>
            <a:blip r:embed="rId5"/>
            <a:tile tx="0" ty="0" sx="100000" sy="100000" flip="none" algn="tl"/>
          </a:blipFill>
          <a:ln w="19050">
            <a:solidFill>
              <a:schemeClr val="accent4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215408893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fr-FR" sz="1600" b="1" i="1" cap="none" spc="0" dirty="0">
                <a:ln/>
                <a:solidFill>
                  <a:schemeClr val="accent4"/>
                </a:solidFill>
                <a:effectLst/>
                <a:latin typeface="Comic Sans MS" panose="030F0702030302020204" pitchFamily="66" charset="0"/>
              </a:rPr>
              <a:t>La gestion salmonicole française - 2022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604F23-5FE8-AFF9-534D-0E62004304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5060"/>
            <a:ext cx="12192000" cy="654275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035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CFCF5D8D-B8B5-DAD4-1BA5-407E03F2A303}"/>
              </a:ext>
            </a:extLst>
          </p:cNvPr>
          <p:cNvGrpSpPr/>
          <p:nvPr/>
        </p:nvGrpSpPr>
        <p:grpSpPr>
          <a:xfrm>
            <a:off x="6247455" y="-2698196"/>
            <a:ext cx="6940282" cy="9556196"/>
            <a:chOff x="8301149" y="36909"/>
            <a:chExt cx="4276724" cy="5888696"/>
          </a:xfrm>
        </p:grpSpPr>
        <p:pic>
          <p:nvPicPr>
            <p:cNvPr id="15" name="Image 14" descr="Une image contenant carte&#10;&#10;Description générée automatiquement">
              <a:extLst>
                <a:ext uri="{FF2B5EF4-FFF2-40B4-BE49-F238E27FC236}">
                  <a16:creationId xmlns:a16="http://schemas.microsoft.com/office/drawing/2014/main" id="{E12F1076-E810-1B57-BD32-211CBC8ABE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9902" t="15769" r="22987" b="14430"/>
            <a:stretch/>
          </p:blipFill>
          <p:spPr>
            <a:xfrm>
              <a:off x="8692586" y="932395"/>
              <a:ext cx="3754055" cy="499321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</p:pic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92ED9670-65A5-3728-3425-BCD532AAE20A}"/>
                </a:ext>
              </a:extLst>
            </p:cNvPr>
            <p:cNvSpPr/>
            <p:nvPr/>
          </p:nvSpPr>
          <p:spPr>
            <a:xfrm>
              <a:off x="8301149" y="36909"/>
              <a:ext cx="4276724" cy="4023674"/>
            </a:xfrm>
            <a:custGeom>
              <a:avLst/>
              <a:gdLst>
                <a:gd name="connsiteX0" fmla="*/ 1076960 w 3813235"/>
                <a:gd name="connsiteY0" fmla="*/ 2651760 h 3200400"/>
                <a:gd name="connsiteX1" fmla="*/ 1076960 w 3813235"/>
                <a:gd name="connsiteY1" fmla="*/ 2651760 h 3200400"/>
                <a:gd name="connsiteX2" fmla="*/ 1137920 w 3813235"/>
                <a:gd name="connsiteY2" fmla="*/ 2580640 h 3200400"/>
                <a:gd name="connsiteX3" fmla="*/ 1168400 w 3813235"/>
                <a:gd name="connsiteY3" fmla="*/ 2550160 h 3200400"/>
                <a:gd name="connsiteX4" fmla="*/ 1249680 w 3813235"/>
                <a:gd name="connsiteY4" fmla="*/ 2529840 h 3200400"/>
                <a:gd name="connsiteX5" fmla="*/ 1280160 w 3813235"/>
                <a:gd name="connsiteY5" fmla="*/ 2479040 h 3200400"/>
                <a:gd name="connsiteX6" fmla="*/ 1300480 w 3813235"/>
                <a:gd name="connsiteY6" fmla="*/ 2407920 h 3200400"/>
                <a:gd name="connsiteX7" fmla="*/ 1330960 w 3813235"/>
                <a:gd name="connsiteY7" fmla="*/ 2387600 h 3200400"/>
                <a:gd name="connsiteX8" fmla="*/ 1391920 w 3813235"/>
                <a:gd name="connsiteY8" fmla="*/ 2377440 h 3200400"/>
                <a:gd name="connsiteX9" fmla="*/ 1544320 w 3813235"/>
                <a:gd name="connsiteY9" fmla="*/ 2357120 h 3200400"/>
                <a:gd name="connsiteX10" fmla="*/ 1595120 w 3813235"/>
                <a:gd name="connsiteY10" fmla="*/ 2336800 h 3200400"/>
                <a:gd name="connsiteX11" fmla="*/ 1635760 w 3813235"/>
                <a:gd name="connsiteY11" fmla="*/ 2316480 h 3200400"/>
                <a:gd name="connsiteX12" fmla="*/ 1696720 w 3813235"/>
                <a:gd name="connsiteY12" fmla="*/ 2336800 h 3200400"/>
                <a:gd name="connsiteX13" fmla="*/ 1889760 w 3813235"/>
                <a:gd name="connsiteY13" fmla="*/ 2346960 h 3200400"/>
                <a:gd name="connsiteX14" fmla="*/ 1920240 w 3813235"/>
                <a:gd name="connsiteY14" fmla="*/ 2377440 h 3200400"/>
                <a:gd name="connsiteX15" fmla="*/ 1971040 w 3813235"/>
                <a:gd name="connsiteY15" fmla="*/ 2387600 h 3200400"/>
                <a:gd name="connsiteX16" fmla="*/ 2062480 w 3813235"/>
                <a:gd name="connsiteY16" fmla="*/ 2407920 h 3200400"/>
                <a:gd name="connsiteX17" fmla="*/ 2092960 w 3813235"/>
                <a:gd name="connsiteY17" fmla="*/ 2438400 h 3200400"/>
                <a:gd name="connsiteX18" fmla="*/ 2123440 w 3813235"/>
                <a:gd name="connsiteY18" fmla="*/ 2448560 h 3200400"/>
                <a:gd name="connsiteX19" fmla="*/ 2204720 w 3813235"/>
                <a:gd name="connsiteY19" fmla="*/ 2540000 h 3200400"/>
                <a:gd name="connsiteX20" fmla="*/ 2387600 w 3813235"/>
                <a:gd name="connsiteY20" fmla="*/ 2570480 h 3200400"/>
                <a:gd name="connsiteX21" fmla="*/ 2570480 w 3813235"/>
                <a:gd name="connsiteY21" fmla="*/ 2590800 h 3200400"/>
                <a:gd name="connsiteX22" fmla="*/ 2661920 w 3813235"/>
                <a:gd name="connsiteY22" fmla="*/ 2641600 h 3200400"/>
                <a:gd name="connsiteX23" fmla="*/ 2692400 w 3813235"/>
                <a:gd name="connsiteY23" fmla="*/ 2651760 h 3200400"/>
                <a:gd name="connsiteX24" fmla="*/ 2722880 w 3813235"/>
                <a:gd name="connsiteY24" fmla="*/ 2682240 h 3200400"/>
                <a:gd name="connsiteX25" fmla="*/ 2753360 w 3813235"/>
                <a:gd name="connsiteY25" fmla="*/ 2692400 h 3200400"/>
                <a:gd name="connsiteX26" fmla="*/ 2763520 w 3813235"/>
                <a:gd name="connsiteY26" fmla="*/ 2722880 h 3200400"/>
                <a:gd name="connsiteX27" fmla="*/ 2773680 w 3813235"/>
                <a:gd name="connsiteY27" fmla="*/ 2783840 h 3200400"/>
                <a:gd name="connsiteX28" fmla="*/ 2814320 w 3813235"/>
                <a:gd name="connsiteY28" fmla="*/ 2885440 h 3200400"/>
                <a:gd name="connsiteX29" fmla="*/ 2814320 w 3813235"/>
                <a:gd name="connsiteY29" fmla="*/ 2976880 h 3200400"/>
                <a:gd name="connsiteX30" fmla="*/ 2834640 w 3813235"/>
                <a:gd name="connsiteY30" fmla="*/ 3007360 h 3200400"/>
                <a:gd name="connsiteX31" fmla="*/ 2875280 w 3813235"/>
                <a:gd name="connsiteY31" fmla="*/ 3017520 h 3200400"/>
                <a:gd name="connsiteX32" fmla="*/ 2885440 w 3813235"/>
                <a:gd name="connsiteY32" fmla="*/ 3078480 h 3200400"/>
                <a:gd name="connsiteX33" fmla="*/ 2915920 w 3813235"/>
                <a:gd name="connsiteY33" fmla="*/ 3098800 h 3200400"/>
                <a:gd name="connsiteX34" fmla="*/ 2936240 w 3813235"/>
                <a:gd name="connsiteY34" fmla="*/ 3139440 h 3200400"/>
                <a:gd name="connsiteX35" fmla="*/ 2987040 w 3813235"/>
                <a:gd name="connsiteY35" fmla="*/ 3200400 h 3200400"/>
                <a:gd name="connsiteX36" fmla="*/ 3230880 w 3813235"/>
                <a:gd name="connsiteY36" fmla="*/ 3190240 h 3200400"/>
                <a:gd name="connsiteX37" fmla="*/ 3251200 w 3813235"/>
                <a:gd name="connsiteY37" fmla="*/ 3159760 h 3200400"/>
                <a:gd name="connsiteX38" fmla="*/ 3281680 w 3813235"/>
                <a:gd name="connsiteY38" fmla="*/ 3108960 h 3200400"/>
                <a:gd name="connsiteX39" fmla="*/ 3332480 w 3813235"/>
                <a:gd name="connsiteY39" fmla="*/ 3017520 h 3200400"/>
                <a:gd name="connsiteX40" fmla="*/ 3383280 w 3813235"/>
                <a:gd name="connsiteY40" fmla="*/ 2976880 h 3200400"/>
                <a:gd name="connsiteX41" fmla="*/ 3403600 w 3813235"/>
                <a:gd name="connsiteY41" fmla="*/ 2936240 h 3200400"/>
                <a:gd name="connsiteX42" fmla="*/ 3484880 w 3813235"/>
                <a:gd name="connsiteY42" fmla="*/ 2854960 h 3200400"/>
                <a:gd name="connsiteX43" fmla="*/ 3556000 w 3813235"/>
                <a:gd name="connsiteY43" fmla="*/ 2794000 h 3200400"/>
                <a:gd name="connsiteX44" fmla="*/ 3606800 w 3813235"/>
                <a:gd name="connsiteY44" fmla="*/ 2712720 h 3200400"/>
                <a:gd name="connsiteX45" fmla="*/ 3616960 w 3813235"/>
                <a:gd name="connsiteY45" fmla="*/ 2682240 h 3200400"/>
                <a:gd name="connsiteX46" fmla="*/ 3647440 w 3813235"/>
                <a:gd name="connsiteY46" fmla="*/ 2641600 h 3200400"/>
                <a:gd name="connsiteX47" fmla="*/ 3688080 w 3813235"/>
                <a:gd name="connsiteY47" fmla="*/ 2560320 h 3200400"/>
                <a:gd name="connsiteX48" fmla="*/ 3708400 w 3813235"/>
                <a:gd name="connsiteY48" fmla="*/ 2529840 h 3200400"/>
                <a:gd name="connsiteX49" fmla="*/ 3749040 w 3813235"/>
                <a:gd name="connsiteY49" fmla="*/ 2418080 h 3200400"/>
                <a:gd name="connsiteX50" fmla="*/ 3789680 w 3813235"/>
                <a:gd name="connsiteY50" fmla="*/ 2265680 h 3200400"/>
                <a:gd name="connsiteX51" fmla="*/ 3810000 w 3813235"/>
                <a:gd name="connsiteY51" fmla="*/ 2123440 h 3200400"/>
                <a:gd name="connsiteX52" fmla="*/ 3769360 w 3813235"/>
                <a:gd name="connsiteY52" fmla="*/ 1513840 h 3200400"/>
                <a:gd name="connsiteX53" fmla="*/ 3708400 w 3813235"/>
                <a:gd name="connsiteY53" fmla="*/ 1381760 h 3200400"/>
                <a:gd name="connsiteX54" fmla="*/ 3688080 w 3813235"/>
                <a:gd name="connsiteY54" fmla="*/ 1320800 h 3200400"/>
                <a:gd name="connsiteX55" fmla="*/ 3637280 w 3813235"/>
                <a:gd name="connsiteY55" fmla="*/ 1249680 h 3200400"/>
                <a:gd name="connsiteX56" fmla="*/ 3566160 w 3813235"/>
                <a:gd name="connsiteY56" fmla="*/ 1097280 h 3200400"/>
                <a:gd name="connsiteX57" fmla="*/ 3474720 w 3813235"/>
                <a:gd name="connsiteY57" fmla="*/ 975360 h 3200400"/>
                <a:gd name="connsiteX58" fmla="*/ 3403600 w 3813235"/>
                <a:gd name="connsiteY58" fmla="*/ 883920 h 3200400"/>
                <a:gd name="connsiteX59" fmla="*/ 3251200 w 3813235"/>
                <a:gd name="connsiteY59" fmla="*/ 731520 h 3200400"/>
                <a:gd name="connsiteX60" fmla="*/ 3190240 w 3813235"/>
                <a:gd name="connsiteY60" fmla="*/ 680720 h 3200400"/>
                <a:gd name="connsiteX61" fmla="*/ 3119120 w 3813235"/>
                <a:gd name="connsiteY61" fmla="*/ 609600 h 3200400"/>
                <a:gd name="connsiteX62" fmla="*/ 2865120 w 3813235"/>
                <a:gd name="connsiteY62" fmla="*/ 477520 h 3200400"/>
                <a:gd name="connsiteX63" fmla="*/ 2672080 w 3813235"/>
                <a:gd name="connsiteY63" fmla="*/ 375920 h 3200400"/>
                <a:gd name="connsiteX64" fmla="*/ 2570480 w 3813235"/>
                <a:gd name="connsiteY64" fmla="*/ 345440 h 3200400"/>
                <a:gd name="connsiteX65" fmla="*/ 2468880 w 3813235"/>
                <a:gd name="connsiteY65" fmla="*/ 294640 h 3200400"/>
                <a:gd name="connsiteX66" fmla="*/ 2346960 w 3813235"/>
                <a:gd name="connsiteY66" fmla="*/ 243840 h 3200400"/>
                <a:gd name="connsiteX67" fmla="*/ 2306320 w 3813235"/>
                <a:gd name="connsiteY67" fmla="*/ 223520 h 3200400"/>
                <a:gd name="connsiteX68" fmla="*/ 2174240 w 3813235"/>
                <a:gd name="connsiteY68" fmla="*/ 193040 h 3200400"/>
                <a:gd name="connsiteX69" fmla="*/ 2113280 w 3813235"/>
                <a:gd name="connsiteY69" fmla="*/ 162560 h 3200400"/>
                <a:gd name="connsiteX70" fmla="*/ 1828800 w 3813235"/>
                <a:gd name="connsiteY70" fmla="*/ 111760 h 3200400"/>
                <a:gd name="connsiteX71" fmla="*/ 1757680 w 3813235"/>
                <a:gd name="connsiteY71" fmla="*/ 91440 h 3200400"/>
                <a:gd name="connsiteX72" fmla="*/ 1513840 w 3813235"/>
                <a:gd name="connsiteY72" fmla="*/ 40640 h 3200400"/>
                <a:gd name="connsiteX73" fmla="*/ 1300480 w 3813235"/>
                <a:gd name="connsiteY73" fmla="*/ 20320 h 3200400"/>
                <a:gd name="connsiteX74" fmla="*/ 1005840 w 3813235"/>
                <a:gd name="connsiteY74" fmla="*/ 0 h 3200400"/>
                <a:gd name="connsiteX75" fmla="*/ 436880 w 3813235"/>
                <a:gd name="connsiteY75" fmla="*/ 20320 h 3200400"/>
                <a:gd name="connsiteX76" fmla="*/ 345440 w 3813235"/>
                <a:gd name="connsiteY76" fmla="*/ 81280 h 3200400"/>
                <a:gd name="connsiteX77" fmla="*/ 314960 w 3813235"/>
                <a:gd name="connsiteY77" fmla="*/ 101600 h 3200400"/>
                <a:gd name="connsiteX78" fmla="*/ 284480 w 3813235"/>
                <a:gd name="connsiteY78" fmla="*/ 132080 h 3200400"/>
                <a:gd name="connsiteX79" fmla="*/ 213360 w 3813235"/>
                <a:gd name="connsiteY79" fmla="*/ 193040 h 3200400"/>
                <a:gd name="connsiteX80" fmla="*/ 182880 w 3813235"/>
                <a:gd name="connsiteY80" fmla="*/ 243840 h 3200400"/>
                <a:gd name="connsiteX81" fmla="*/ 152400 w 3813235"/>
                <a:gd name="connsiteY81" fmla="*/ 325120 h 3200400"/>
                <a:gd name="connsiteX82" fmla="*/ 101600 w 3813235"/>
                <a:gd name="connsiteY82" fmla="*/ 436880 h 3200400"/>
                <a:gd name="connsiteX83" fmla="*/ 91440 w 3813235"/>
                <a:gd name="connsiteY83" fmla="*/ 528320 h 3200400"/>
                <a:gd name="connsiteX84" fmla="*/ 71120 w 3813235"/>
                <a:gd name="connsiteY84" fmla="*/ 589280 h 3200400"/>
                <a:gd name="connsiteX85" fmla="*/ 60960 w 3813235"/>
                <a:gd name="connsiteY85" fmla="*/ 629920 h 3200400"/>
                <a:gd name="connsiteX86" fmla="*/ 50800 w 3813235"/>
                <a:gd name="connsiteY86" fmla="*/ 721360 h 3200400"/>
                <a:gd name="connsiteX87" fmla="*/ 30480 w 3813235"/>
                <a:gd name="connsiteY87" fmla="*/ 751840 h 3200400"/>
                <a:gd name="connsiteX88" fmla="*/ 0 w 3813235"/>
                <a:gd name="connsiteY88" fmla="*/ 883920 h 3200400"/>
                <a:gd name="connsiteX89" fmla="*/ 20320 w 3813235"/>
                <a:gd name="connsiteY89" fmla="*/ 1706880 h 3200400"/>
                <a:gd name="connsiteX90" fmla="*/ 121920 w 3813235"/>
                <a:gd name="connsiteY90" fmla="*/ 1788160 h 3200400"/>
                <a:gd name="connsiteX91" fmla="*/ 193040 w 3813235"/>
                <a:gd name="connsiteY91" fmla="*/ 1869440 h 3200400"/>
                <a:gd name="connsiteX92" fmla="*/ 223520 w 3813235"/>
                <a:gd name="connsiteY92" fmla="*/ 1899920 h 3200400"/>
                <a:gd name="connsiteX93" fmla="*/ 274320 w 3813235"/>
                <a:gd name="connsiteY93" fmla="*/ 2021840 h 3200400"/>
                <a:gd name="connsiteX94" fmla="*/ 284480 w 3813235"/>
                <a:gd name="connsiteY94" fmla="*/ 2103120 h 3200400"/>
                <a:gd name="connsiteX95" fmla="*/ 294640 w 3813235"/>
                <a:gd name="connsiteY95" fmla="*/ 2133600 h 3200400"/>
                <a:gd name="connsiteX96" fmla="*/ 325120 w 3813235"/>
                <a:gd name="connsiteY96" fmla="*/ 2225040 h 3200400"/>
                <a:gd name="connsiteX97" fmla="*/ 335280 w 3813235"/>
                <a:gd name="connsiteY97" fmla="*/ 2265680 h 3200400"/>
                <a:gd name="connsiteX98" fmla="*/ 345440 w 3813235"/>
                <a:gd name="connsiteY98" fmla="*/ 2316480 h 3200400"/>
                <a:gd name="connsiteX99" fmla="*/ 355600 w 3813235"/>
                <a:gd name="connsiteY99" fmla="*/ 2346960 h 3200400"/>
                <a:gd name="connsiteX100" fmla="*/ 416560 w 3813235"/>
                <a:gd name="connsiteY100" fmla="*/ 2377440 h 3200400"/>
                <a:gd name="connsiteX101" fmla="*/ 467360 w 3813235"/>
                <a:gd name="connsiteY101" fmla="*/ 2418080 h 3200400"/>
                <a:gd name="connsiteX102" fmla="*/ 487680 w 3813235"/>
                <a:gd name="connsiteY102" fmla="*/ 2448560 h 3200400"/>
                <a:gd name="connsiteX103" fmla="*/ 558800 w 3813235"/>
                <a:gd name="connsiteY103" fmla="*/ 2479040 h 3200400"/>
                <a:gd name="connsiteX104" fmla="*/ 640080 w 3813235"/>
                <a:gd name="connsiteY104" fmla="*/ 2540000 h 3200400"/>
                <a:gd name="connsiteX105" fmla="*/ 680720 w 3813235"/>
                <a:gd name="connsiteY105" fmla="*/ 2570480 h 3200400"/>
                <a:gd name="connsiteX106" fmla="*/ 822960 w 3813235"/>
                <a:gd name="connsiteY106" fmla="*/ 2590800 h 3200400"/>
                <a:gd name="connsiteX107" fmla="*/ 914400 w 3813235"/>
                <a:gd name="connsiteY107" fmla="*/ 2621280 h 3200400"/>
                <a:gd name="connsiteX108" fmla="*/ 944880 w 3813235"/>
                <a:gd name="connsiteY108" fmla="*/ 2651760 h 3200400"/>
                <a:gd name="connsiteX109" fmla="*/ 995680 w 3813235"/>
                <a:gd name="connsiteY109" fmla="*/ 2661920 h 3200400"/>
                <a:gd name="connsiteX110" fmla="*/ 1066800 w 3813235"/>
                <a:gd name="connsiteY110" fmla="*/ 2682240 h 3200400"/>
                <a:gd name="connsiteX111" fmla="*/ 1076960 w 3813235"/>
                <a:gd name="connsiteY111" fmla="*/ 2651760 h 3200400"/>
                <a:gd name="connsiteX0" fmla="*/ 1076960 w 3813235"/>
                <a:gd name="connsiteY0" fmla="*/ 2651760 h 3200400"/>
                <a:gd name="connsiteX1" fmla="*/ 1076960 w 3813235"/>
                <a:gd name="connsiteY1" fmla="*/ 2651760 h 3200400"/>
                <a:gd name="connsiteX2" fmla="*/ 1137920 w 3813235"/>
                <a:gd name="connsiteY2" fmla="*/ 2580640 h 3200400"/>
                <a:gd name="connsiteX3" fmla="*/ 1168400 w 3813235"/>
                <a:gd name="connsiteY3" fmla="*/ 2550160 h 3200400"/>
                <a:gd name="connsiteX4" fmla="*/ 1249680 w 3813235"/>
                <a:gd name="connsiteY4" fmla="*/ 2529840 h 3200400"/>
                <a:gd name="connsiteX5" fmla="*/ 1280160 w 3813235"/>
                <a:gd name="connsiteY5" fmla="*/ 2479040 h 3200400"/>
                <a:gd name="connsiteX6" fmla="*/ 1300480 w 3813235"/>
                <a:gd name="connsiteY6" fmla="*/ 2407920 h 3200400"/>
                <a:gd name="connsiteX7" fmla="*/ 1330960 w 3813235"/>
                <a:gd name="connsiteY7" fmla="*/ 2387600 h 3200400"/>
                <a:gd name="connsiteX8" fmla="*/ 1391920 w 3813235"/>
                <a:gd name="connsiteY8" fmla="*/ 2377440 h 3200400"/>
                <a:gd name="connsiteX9" fmla="*/ 1544320 w 3813235"/>
                <a:gd name="connsiteY9" fmla="*/ 2357120 h 3200400"/>
                <a:gd name="connsiteX10" fmla="*/ 1595120 w 3813235"/>
                <a:gd name="connsiteY10" fmla="*/ 2336800 h 3200400"/>
                <a:gd name="connsiteX11" fmla="*/ 1635760 w 3813235"/>
                <a:gd name="connsiteY11" fmla="*/ 2316480 h 3200400"/>
                <a:gd name="connsiteX12" fmla="*/ 1696720 w 3813235"/>
                <a:gd name="connsiteY12" fmla="*/ 2336800 h 3200400"/>
                <a:gd name="connsiteX13" fmla="*/ 1889760 w 3813235"/>
                <a:gd name="connsiteY13" fmla="*/ 2346960 h 3200400"/>
                <a:gd name="connsiteX14" fmla="*/ 1920240 w 3813235"/>
                <a:gd name="connsiteY14" fmla="*/ 2377440 h 3200400"/>
                <a:gd name="connsiteX15" fmla="*/ 1971040 w 3813235"/>
                <a:gd name="connsiteY15" fmla="*/ 2387600 h 3200400"/>
                <a:gd name="connsiteX16" fmla="*/ 2062480 w 3813235"/>
                <a:gd name="connsiteY16" fmla="*/ 2407920 h 3200400"/>
                <a:gd name="connsiteX17" fmla="*/ 2092960 w 3813235"/>
                <a:gd name="connsiteY17" fmla="*/ 2438400 h 3200400"/>
                <a:gd name="connsiteX18" fmla="*/ 2123440 w 3813235"/>
                <a:gd name="connsiteY18" fmla="*/ 2448560 h 3200400"/>
                <a:gd name="connsiteX19" fmla="*/ 2271302 w 3813235"/>
                <a:gd name="connsiteY19" fmla="*/ 2482146 h 3200400"/>
                <a:gd name="connsiteX20" fmla="*/ 2387600 w 3813235"/>
                <a:gd name="connsiteY20" fmla="*/ 2570480 h 3200400"/>
                <a:gd name="connsiteX21" fmla="*/ 2570480 w 3813235"/>
                <a:gd name="connsiteY21" fmla="*/ 2590800 h 3200400"/>
                <a:gd name="connsiteX22" fmla="*/ 2661920 w 3813235"/>
                <a:gd name="connsiteY22" fmla="*/ 2641600 h 3200400"/>
                <a:gd name="connsiteX23" fmla="*/ 2692400 w 3813235"/>
                <a:gd name="connsiteY23" fmla="*/ 2651760 h 3200400"/>
                <a:gd name="connsiteX24" fmla="*/ 2722880 w 3813235"/>
                <a:gd name="connsiteY24" fmla="*/ 2682240 h 3200400"/>
                <a:gd name="connsiteX25" fmla="*/ 2753360 w 3813235"/>
                <a:gd name="connsiteY25" fmla="*/ 2692400 h 3200400"/>
                <a:gd name="connsiteX26" fmla="*/ 2763520 w 3813235"/>
                <a:gd name="connsiteY26" fmla="*/ 2722880 h 3200400"/>
                <a:gd name="connsiteX27" fmla="*/ 2773680 w 3813235"/>
                <a:gd name="connsiteY27" fmla="*/ 2783840 h 3200400"/>
                <a:gd name="connsiteX28" fmla="*/ 2814320 w 3813235"/>
                <a:gd name="connsiteY28" fmla="*/ 2885440 h 3200400"/>
                <a:gd name="connsiteX29" fmla="*/ 2814320 w 3813235"/>
                <a:gd name="connsiteY29" fmla="*/ 2976880 h 3200400"/>
                <a:gd name="connsiteX30" fmla="*/ 2834640 w 3813235"/>
                <a:gd name="connsiteY30" fmla="*/ 3007360 h 3200400"/>
                <a:gd name="connsiteX31" fmla="*/ 2875280 w 3813235"/>
                <a:gd name="connsiteY31" fmla="*/ 3017520 h 3200400"/>
                <a:gd name="connsiteX32" fmla="*/ 2885440 w 3813235"/>
                <a:gd name="connsiteY32" fmla="*/ 3078480 h 3200400"/>
                <a:gd name="connsiteX33" fmla="*/ 2915920 w 3813235"/>
                <a:gd name="connsiteY33" fmla="*/ 3098800 h 3200400"/>
                <a:gd name="connsiteX34" fmla="*/ 2936240 w 3813235"/>
                <a:gd name="connsiteY34" fmla="*/ 3139440 h 3200400"/>
                <a:gd name="connsiteX35" fmla="*/ 2987040 w 3813235"/>
                <a:gd name="connsiteY35" fmla="*/ 3200400 h 3200400"/>
                <a:gd name="connsiteX36" fmla="*/ 3230880 w 3813235"/>
                <a:gd name="connsiteY36" fmla="*/ 3190240 h 3200400"/>
                <a:gd name="connsiteX37" fmla="*/ 3251200 w 3813235"/>
                <a:gd name="connsiteY37" fmla="*/ 3159760 h 3200400"/>
                <a:gd name="connsiteX38" fmla="*/ 3281680 w 3813235"/>
                <a:gd name="connsiteY38" fmla="*/ 3108960 h 3200400"/>
                <a:gd name="connsiteX39" fmla="*/ 3332480 w 3813235"/>
                <a:gd name="connsiteY39" fmla="*/ 3017520 h 3200400"/>
                <a:gd name="connsiteX40" fmla="*/ 3383280 w 3813235"/>
                <a:gd name="connsiteY40" fmla="*/ 2976880 h 3200400"/>
                <a:gd name="connsiteX41" fmla="*/ 3403600 w 3813235"/>
                <a:gd name="connsiteY41" fmla="*/ 2936240 h 3200400"/>
                <a:gd name="connsiteX42" fmla="*/ 3484880 w 3813235"/>
                <a:gd name="connsiteY42" fmla="*/ 2854960 h 3200400"/>
                <a:gd name="connsiteX43" fmla="*/ 3556000 w 3813235"/>
                <a:gd name="connsiteY43" fmla="*/ 2794000 h 3200400"/>
                <a:gd name="connsiteX44" fmla="*/ 3606800 w 3813235"/>
                <a:gd name="connsiteY44" fmla="*/ 2712720 h 3200400"/>
                <a:gd name="connsiteX45" fmla="*/ 3616960 w 3813235"/>
                <a:gd name="connsiteY45" fmla="*/ 2682240 h 3200400"/>
                <a:gd name="connsiteX46" fmla="*/ 3647440 w 3813235"/>
                <a:gd name="connsiteY46" fmla="*/ 2641600 h 3200400"/>
                <a:gd name="connsiteX47" fmla="*/ 3688080 w 3813235"/>
                <a:gd name="connsiteY47" fmla="*/ 2560320 h 3200400"/>
                <a:gd name="connsiteX48" fmla="*/ 3708400 w 3813235"/>
                <a:gd name="connsiteY48" fmla="*/ 2529840 h 3200400"/>
                <a:gd name="connsiteX49" fmla="*/ 3749040 w 3813235"/>
                <a:gd name="connsiteY49" fmla="*/ 2418080 h 3200400"/>
                <a:gd name="connsiteX50" fmla="*/ 3789680 w 3813235"/>
                <a:gd name="connsiteY50" fmla="*/ 2265680 h 3200400"/>
                <a:gd name="connsiteX51" fmla="*/ 3810000 w 3813235"/>
                <a:gd name="connsiteY51" fmla="*/ 2123440 h 3200400"/>
                <a:gd name="connsiteX52" fmla="*/ 3769360 w 3813235"/>
                <a:gd name="connsiteY52" fmla="*/ 1513840 h 3200400"/>
                <a:gd name="connsiteX53" fmla="*/ 3708400 w 3813235"/>
                <a:gd name="connsiteY53" fmla="*/ 1381760 h 3200400"/>
                <a:gd name="connsiteX54" fmla="*/ 3688080 w 3813235"/>
                <a:gd name="connsiteY54" fmla="*/ 1320800 h 3200400"/>
                <a:gd name="connsiteX55" fmla="*/ 3637280 w 3813235"/>
                <a:gd name="connsiteY55" fmla="*/ 1249680 h 3200400"/>
                <a:gd name="connsiteX56" fmla="*/ 3566160 w 3813235"/>
                <a:gd name="connsiteY56" fmla="*/ 1097280 h 3200400"/>
                <a:gd name="connsiteX57" fmla="*/ 3474720 w 3813235"/>
                <a:gd name="connsiteY57" fmla="*/ 975360 h 3200400"/>
                <a:gd name="connsiteX58" fmla="*/ 3403600 w 3813235"/>
                <a:gd name="connsiteY58" fmla="*/ 883920 h 3200400"/>
                <a:gd name="connsiteX59" fmla="*/ 3251200 w 3813235"/>
                <a:gd name="connsiteY59" fmla="*/ 731520 h 3200400"/>
                <a:gd name="connsiteX60" fmla="*/ 3190240 w 3813235"/>
                <a:gd name="connsiteY60" fmla="*/ 680720 h 3200400"/>
                <a:gd name="connsiteX61" fmla="*/ 3119120 w 3813235"/>
                <a:gd name="connsiteY61" fmla="*/ 609600 h 3200400"/>
                <a:gd name="connsiteX62" fmla="*/ 2865120 w 3813235"/>
                <a:gd name="connsiteY62" fmla="*/ 477520 h 3200400"/>
                <a:gd name="connsiteX63" fmla="*/ 2672080 w 3813235"/>
                <a:gd name="connsiteY63" fmla="*/ 375920 h 3200400"/>
                <a:gd name="connsiteX64" fmla="*/ 2570480 w 3813235"/>
                <a:gd name="connsiteY64" fmla="*/ 345440 h 3200400"/>
                <a:gd name="connsiteX65" fmla="*/ 2468880 w 3813235"/>
                <a:gd name="connsiteY65" fmla="*/ 294640 h 3200400"/>
                <a:gd name="connsiteX66" fmla="*/ 2346960 w 3813235"/>
                <a:gd name="connsiteY66" fmla="*/ 243840 h 3200400"/>
                <a:gd name="connsiteX67" fmla="*/ 2306320 w 3813235"/>
                <a:gd name="connsiteY67" fmla="*/ 223520 h 3200400"/>
                <a:gd name="connsiteX68" fmla="*/ 2174240 w 3813235"/>
                <a:gd name="connsiteY68" fmla="*/ 193040 h 3200400"/>
                <a:gd name="connsiteX69" fmla="*/ 2113280 w 3813235"/>
                <a:gd name="connsiteY69" fmla="*/ 162560 h 3200400"/>
                <a:gd name="connsiteX70" fmla="*/ 1828800 w 3813235"/>
                <a:gd name="connsiteY70" fmla="*/ 111760 h 3200400"/>
                <a:gd name="connsiteX71" fmla="*/ 1757680 w 3813235"/>
                <a:gd name="connsiteY71" fmla="*/ 91440 h 3200400"/>
                <a:gd name="connsiteX72" fmla="*/ 1513840 w 3813235"/>
                <a:gd name="connsiteY72" fmla="*/ 40640 h 3200400"/>
                <a:gd name="connsiteX73" fmla="*/ 1300480 w 3813235"/>
                <a:gd name="connsiteY73" fmla="*/ 20320 h 3200400"/>
                <a:gd name="connsiteX74" fmla="*/ 1005840 w 3813235"/>
                <a:gd name="connsiteY74" fmla="*/ 0 h 3200400"/>
                <a:gd name="connsiteX75" fmla="*/ 436880 w 3813235"/>
                <a:gd name="connsiteY75" fmla="*/ 20320 h 3200400"/>
                <a:gd name="connsiteX76" fmla="*/ 345440 w 3813235"/>
                <a:gd name="connsiteY76" fmla="*/ 81280 h 3200400"/>
                <a:gd name="connsiteX77" fmla="*/ 314960 w 3813235"/>
                <a:gd name="connsiteY77" fmla="*/ 101600 h 3200400"/>
                <a:gd name="connsiteX78" fmla="*/ 284480 w 3813235"/>
                <a:gd name="connsiteY78" fmla="*/ 132080 h 3200400"/>
                <a:gd name="connsiteX79" fmla="*/ 213360 w 3813235"/>
                <a:gd name="connsiteY79" fmla="*/ 193040 h 3200400"/>
                <a:gd name="connsiteX80" fmla="*/ 182880 w 3813235"/>
                <a:gd name="connsiteY80" fmla="*/ 243840 h 3200400"/>
                <a:gd name="connsiteX81" fmla="*/ 152400 w 3813235"/>
                <a:gd name="connsiteY81" fmla="*/ 325120 h 3200400"/>
                <a:gd name="connsiteX82" fmla="*/ 101600 w 3813235"/>
                <a:gd name="connsiteY82" fmla="*/ 436880 h 3200400"/>
                <a:gd name="connsiteX83" fmla="*/ 91440 w 3813235"/>
                <a:gd name="connsiteY83" fmla="*/ 528320 h 3200400"/>
                <a:gd name="connsiteX84" fmla="*/ 71120 w 3813235"/>
                <a:gd name="connsiteY84" fmla="*/ 589280 h 3200400"/>
                <a:gd name="connsiteX85" fmla="*/ 60960 w 3813235"/>
                <a:gd name="connsiteY85" fmla="*/ 629920 h 3200400"/>
                <a:gd name="connsiteX86" fmla="*/ 50800 w 3813235"/>
                <a:gd name="connsiteY86" fmla="*/ 721360 h 3200400"/>
                <a:gd name="connsiteX87" fmla="*/ 30480 w 3813235"/>
                <a:gd name="connsiteY87" fmla="*/ 751840 h 3200400"/>
                <a:gd name="connsiteX88" fmla="*/ 0 w 3813235"/>
                <a:gd name="connsiteY88" fmla="*/ 883920 h 3200400"/>
                <a:gd name="connsiteX89" fmla="*/ 20320 w 3813235"/>
                <a:gd name="connsiteY89" fmla="*/ 1706880 h 3200400"/>
                <a:gd name="connsiteX90" fmla="*/ 121920 w 3813235"/>
                <a:gd name="connsiteY90" fmla="*/ 1788160 h 3200400"/>
                <a:gd name="connsiteX91" fmla="*/ 193040 w 3813235"/>
                <a:gd name="connsiteY91" fmla="*/ 1869440 h 3200400"/>
                <a:gd name="connsiteX92" fmla="*/ 223520 w 3813235"/>
                <a:gd name="connsiteY92" fmla="*/ 1899920 h 3200400"/>
                <a:gd name="connsiteX93" fmla="*/ 274320 w 3813235"/>
                <a:gd name="connsiteY93" fmla="*/ 2021840 h 3200400"/>
                <a:gd name="connsiteX94" fmla="*/ 284480 w 3813235"/>
                <a:gd name="connsiteY94" fmla="*/ 2103120 h 3200400"/>
                <a:gd name="connsiteX95" fmla="*/ 294640 w 3813235"/>
                <a:gd name="connsiteY95" fmla="*/ 2133600 h 3200400"/>
                <a:gd name="connsiteX96" fmla="*/ 325120 w 3813235"/>
                <a:gd name="connsiteY96" fmla="*/ 2225040 h 3200400"/>
                <a:gd name="connsiteX97" fmla="*/ 335280 w 3813235"/>
                <a:gd name="connsiteY97" fmla="*/ 2265680 h 3200400"/>
                <a:gd name="connsiteX98" fmla="*/ 345440 w 3813235"/>
                <a:gd name="connsiteY98" fmla="*/ 2316480 h 3200400"/>
                <a:gd name="connsiteX99" fmla="*/ 355600 w 3813235"/>
                <a:gd name="connsiteY99" fmla="*/ 2346960 h 3200400"/>
                <a:gd name="connsiteX100" fmla="*/ 416560 w 3813235"/>
                <a:gd name="connsiteY100" fmla="*/ 2377440 h 3200400"/>
                <a:gd name="connsiteX101" fmla="*/ 467360 w 3813235"/>
                <a:gd name="connsiteY101" fmla="*/ 2418080 h 3200400"/>
                <a:gd name="connsiteX102" fmla="*/ 487680 w 3813235"/>
                <a:gd name="connsiteY102" fmla="*/ 2448560 h 3200400"/>
                <a:gd name="connsiteX103" fmla="*/ 558800 w 3813235"/>
                <a:gd name="connsiteY103" fmla="*/ 2479040 h 3200400"/>
                <a:gd name="connsiteX104" fmla="*/ 640080 w 3813235"/>
                <a:gd name="connsiteY104" fmla="*/ 2540000 h 3200400"/>
                <a:gd name="connsiteX105" fmla="*/ 680720 w 3813235"/>
                <a:gd name="connsiteY105" fmla="*/ 2570480 h 3200400"/>
                <a:gd name="connsiteX106" fmla="*/ 822960 w 3813235"/>
                <a:gd name="connsiteY106" fmla="*/ 2590800 h 3200400"/>
                <a:gd name="connsiteX107" fmla="*/ 914400 w 3813235"/>
                <a:gd name="connsiteY107" fmla="*/ 2621280 h 3200400"/>
                <a:gd name="connsiteX108" fmla="*/ 944880 w 3813235"/>
                <a:gd name="connsiteY108" fmla="*/ 2651760 h 3200400"/>
                <a:gd name="connsiteX109" fmla="*/ 995680 w 3813235"/>
                <a:gd name="connsiteY109" fmla="*/ 2661920 h 3200400"/>
                <a:gd name="connsiteX110" fmla="*/ 1066800 w 3813235"/>
                <a:gd name="connsiteY110" fmla="*/ 2682240 h 3200400"/>
                <a:gd name="connsiteX111" fmla="*/ 1076960 w 3813235"/>
                <a:gd name="connsiteY111" fmla="*/ 2651760 h 3200400"/>
                <a:gd name="connsiteX0" fmla="*/ 1076960 w 3813235"/>
                <a:gd name="connsiteY0" fmla="*/ 2651760 h 3200400"/>
                <a:gd name="connsiteX1" fmla="*/ 1076960 w 3813235"/>
                <a:gd name="connsiteY1" fmla="*/ 2651760 h 3200400"/>
                <a:gd name="connsiteX2" fmla="*/ 1137920 w 3813235"/>
                <a:gd name="connsiteY2" fmla="*/ 2580640 h 3200400"/>
                <a:gd name="connsiteX3" fmla="*/ 1168400 w 3813235"/>
                <a:gd name="connsiteY3" fmla="*/ 2550160 h 3200400"/>
                <a:gd name="connsiteX4" fmla="*/ 1249680 w 3813235"/>
                <a:gd name="connsiteY4" fmla="*/ 2529840 h 3200400"/>
                <a:gd name="connsiteX5" fmla="*/ 1280160 w 3813235"/>
                <a:gd name="connsiteY5" fmla="*/ 2479040 h 3200400"/>
                <a:gd name="connsiteX6" fmla="*/ 1300480 w 3813235"/>
                <a:gd name="connsiteY6" fmla="*/ 2407920 h 3200400"/>
                <a:gd name="connsiteX7" fmla="*/ 1330960 w 3813235"/>
                <a:gd name="connsiteY7" fmla="*/ 2387600 h 3200400"/>
                <a:gd name="connsiteX8" fmla="*/ 1391920 w 3813235"/>
                <a:gd name="connsiteY8" fmla="*/ 2377440 h 3200400"/>
                <a:gd name="connsiteX9" fmla="*/ 1544320 w 3813235"/>
                <a:gd name="connsiteY9" fmla="*/ 2357120 h 3200400"/>
                <a:gd name="connsiteX10" fmla="*/ 1595120 w 3813235"/>
                <a:gd name="connsiteY10" fmla="*/ 2336800 h 3200400"/>
                <a:gd name="connsiteX11" fmla="*/ 1635760 w 3813235"/>
                <a:gd name="connsiteY11" fmla="*/ 2316480 h 3200400"/>
                <a:gd name="connsiteX12" fmla="*/ 1696720 w 3813235"/>
                <a:gd name="connsiteY12" fmla="*/ 2336800 h 3200400"/>
                <a:gd name="connsiteX13" fmla="*/ 1889760 w 3813235"/>
                <a:gd name="connsiteY13" fmla="*/ 2346960 h 3200400"/>
                <a:gd name="connsiteX14" fmla="*/ 1920240 w 3813235"/>
                <a:gd name="connsiteY14" fmla="*/ 2377440 h 3200400"/>
                <a:gd name="connsiteX15" fmla="*/ 1971040 w 3813235"/>
                <a:gd name="connsiteY15" fmla="*/ 2387600 h 3200400"/>
                <a:gd name="connsiteX16" fmla="*/ 2062480 w 3813235"/>
                <a:gd name="connsiteY16" fmla="*/ 2407920 h 3200400"/>
                <a:gd name="connsiteX17" fmla="*/ 2092960 w 3813235"/>
                <a:gd name="connsiteY17" fmla="*/ 2438400 h 3200400"/>
                <a:gd name="connsiteX18" fmla="*/ 2123440 w 3813235"/>
                <a:gd name="connsiteY18" fmla="*/ 2448560 h 3200400"/>
                <a:gd name="connsiteX19" fmla="*/ 2271302 w 3813235"/>
                <a:gd name="connsiteY19" fmla="*/ 2482146 h 3200400"/>
                <a:gd name="connsiteX20" fmla="*/ 2429214 w 3813235"/>
                <a:gd name="connsiteY20" fmla="*/ 2545686 h 3200400"/>
                <a:gd name="connsiteX21" fmla="*/ 2570480 w 3813235"/>
                <a:gd name="connsiteY21" fmla="*/ 2590800 h 3200400"/>
                <a:gd name="connsiteX22" fmla="*/ 2661920 w 3813235"/>
                <a:gd name="connsiteY22" fmla="*/ 2641600 h 3200400"/>
                <a:gd name="connsiteX23" fmla="*/ 2692400 w 3813235"/>
                <a:gd name="connsiteY23" fmla="*/ 2651760 h 3200400"/>
                <a:gd name="connsiteX24" fmla="*/ 2722880 w 3813235"/>
                <a:gd name="connsiteY24" fmla="*/ 2682240 h 3200400"/>
                <a:gd name="connsiteX25" fmla="*/ 2753360 w 3813235"/>
                <a:gd name="connsiteY25" fmla="*/ 2692400 h 3200400"/>
                <a:gd name="connsiteX26" fmla="*/ 2763520 w 3813235"/>
                <a:gd name="connsiteY26" fmla="*/ 2722880 h 3200400"/>
                <a:gd name="connsiteX27" fmla="*/ 2773680 w 3813235"/>
                <a:gd name="connsiteY27" fmla="*/ 2783840 h 3200400"/>
                <a:gd name="connsiteX28" fmla="*/ 2814320 w 3813235"/>
                <a:gd name="connsiteY28" fmla="*/ 2885440 h 3200400"/>
                <a:gd name="connsiteX29" fmla="*/ 2814320 w 3813235"/>
                <a:gd name="connsiteY29" fmla="*/ 2976880 h 3200400"/>
                <a:gd name="connsiteX30" fmla="*/ 2834640 w 3813235"/>
                <a:gd name="connsiteY30" fmla="*/ 3007360 h 3200400"/>
                <a:gd name="connsiteX31" fmla="*/ 2875280 w 3813235"/>
                <a:gd name="connsiteY31" fmla="*/ 3017520 h 3200400"/>
                <a:gd name="connsiteX32" fmla="*/ 2885440 w 3813235"/>
                <a:gd name="connsiteY32" fmla="*/ 3078480 h 3200400"/>
                <a:gd name="connsiteX33" fmla="*/ 2915920 w 3813235"/>
                <a:gd name="connsiteY33" fmla="*/ 3098800 h 3200400"/>
                <a:gd name="connsiteX34" fmla="*/ 2936240 w 3813235"/>
                <a:gd name="connsiteY34" fmla="*/ 3139440 h 3200400"/>
                <a:gd name="connsiteX35" fmla="*/ 2987040 w 3813235"/>
                <a:gd name="connsiteY35" fmla="*/ 3200400 h 3200400"/>
                <a:gd name="connsiteX36" fmla="*/ 3230880 w 3813235"/>
                <a:gd name="connsiteY36" fmla="*/ 3190240 h 3200400"/>
                <a:gd name="connsiteX37" fmla="*/ 3251200 w 3813235"/>
                <a:gd name="connsiteY37" fmla="*/ 3159760 h 3200400"/>
                <a:gd name="connsiteX38" fmla="*/ 3281680 w 3813235"/>
                <a:gd name="connsiteY38" fmla="*/ 3108960 h 3200400"/>
                <a:gd name="connsiteX39" fmla="*/ 3332480 w 3813235"/>
                <a:gd name="connsiteY39" fmla="*/ 3017520 h 3200400"/>
                <a:gd name="connsiteX40" fmla="*/ 3383280 w 3813235"/>
                <a:gd name="connsiteY40" fmla="*/ 2976880 h 3200400"/>
                <a:gd name="connsiteX41" fmla="*/ 3403600 w 3813235"/>
                <a:gd name="connsiteY41" fmla="*/ 2936240 h 3200400"/>
                <a:gd name="connsiteX42" fmla="*/ 3484880 w 3813235"/>
                <a:gd name="connsiteY42" fmla="*/ 2854960 h 3200400"/>
                <a:gd name="connsiteX43" fmla="*/ 3556000 w 3813235"/>
                <a:gd name="connsiteY43" fmla="*/ 2794000 h 3200400"/>
                <a:gd name="connsiteX44" fmla="*/ 3606800 w 3813235"/>
                <a:gd name="connsiteY44" fmla="*/ 2712720 h 3200400"/>
                <a:gd name="connsiteX45" fmla="*/ 3616960 w 3813235"/>
                <a:gd name="connsiteY45" fmla="*/ 2682240 h 3200400"/>
                <a:gd name="connsiteX46" fmla="*/ 3647440 w 3813235"/>
                <a:gd name="connsiteY46" fmla="*/ 2641600 h 3200400"/>
                <a:gd name="connsiteX47" fmla="*/ 3688080 w 3813235"/>
                <a:gd name="connsiteY47" fmla="*/ 2560320 h 3200400"/>
                <a:gd name="connsiteX48" fmla="*/ 3708400 w 3813235"/>
                <a:gd name="connsiteY48" fmla="*/ 2529840 h 3200400"/>
                <a:gd name="connsiteX49" fmla="*/ 3749040 w 3813235"/>
                <a:gd name="connsiteY49" fmla="*/ 2418080 h 3200400"/>
                <a:gd name="connsiteX50" fmla="*/ 3789680 w 3813235"/>
                <a:gd name="connsiteY50" fmla="*/ 2265680 h 3200400"/>
                <a:gd name="connsiteX51" fmla="*/ 3810000 w 3813235"/>
                <a:gd name="connsiteY51" fmla="*/ 2123440 h 3200400"/>
                <a:gd name="connsiteX52" fmla="*/ 3769360 w 3813235"/>
                <a:gd name="connsiteY52" fmla="*/ 1513840 h 3200400"/>
                <a:gd name="connsiteX53" fmla="*/ 3708400 w 3813235"/>
                <a:gd name="connsiteY53" fmla="*/ 1381760 h 3200400"/>
                <a:gd name="connsiteX54" fmla="*/ 3688080 w 3813235"/>
                <a:gd name="connsiteY54" fmla="*/ 1320800 h 3200400"/>
                <a:gd name="connsiteX55" fmla="*/ 3637280 w 3813235"/>
                <a:gd name="connsiteY55" fmla="*/ 1249680 h 3200400"/>
                <a:gd name="connsiteX56" fmla="*/ 3566160 w 3813235"/>
                <a:gd name="connsiteY56" fmla="*/ 1097280 h 3200400"/>
                <a:gd name="connsiteX57" fmla="*/ 3474720 w 3813235"/>
                <a:gd name="connsiteY57" fmla="*/ 975360 h 3200400"/>
                <a:gd name="connsiteX58" fmla="*/ 3403600 w 3813235"/>
                <a:gd name="connsiteY58" fmla="*/ 883920 h 3200400"/>
                <a:gd name="connsiteX59" fmla="*/ 3251200 w 3813235"/>
                <a:gd name="connsiteY59" fmla="*/ 731520 h 3200400"/>
                <a:gd name="connsiteX60" fmla="*/ 3190240 w 3813235"/>
                <a:gd name="connsiteY60" fmla="*/ 680720 h 3200400"/>
                <a:gd name="connsiteX61" fmla="*/ 3119120 w 3813235"/>
                <a:gd name="connsiteY61" fmla="*/ 609600 h 3200400"/>
                <a:gd name="connsiteX62" fmla="*/ 2865120 w 3813235"/>
                <a:gd name="connsiteY62" fmla="*/ 477520 h 3200400"/>
                <a:gd name="connsiteX63" fmla="*/ 2672080 w 3813235"/>
                <a:gd name="connsiteY63" fmla="*/ 375920 h 3200400"/>
                <a:gd name="connsiteX64" fmla="*/ 2570480 w 3813235"/>
                <a:gd name="connsiteY64" fmla="*/ 345440 h 3200400"/>
                <a:gd name="connsiteX65" fmla="*/ 2468880 w 3813235"/>
                <a:gd name="connsiteY65" fmla="*/ 294640 h 3200400"/>
                <a:gd name="connsiteX66" fmla="*/ 2346960 w 3813235"/>
                <a:gd name="connsiteY66" fmla="*/ 243840 h 3200400"/>
                <a:gd name="connsiteX67" fmla="*/ 2306320 w 3813235"/>
                <a:gd name="connsiteY67" fmla="*/ 223520 h 3200400"/>
                <a:gd name="connsiteX68" fmla="*/ 2174240 w 3813235"/>
                <a:gd name="connsiteY68" fmla="*/ 193040 h 3200400"/>
                <a:gd name="connsiteX69" fmla="*/ 2113280 w 3813235"/>
                <a:gd name="connsiteY69" fmla="*/ 162560 h 3200400"/>
                <a:gd name="connsiteX70" fmla="*/ 1828800 w 3813235"/>
                <a:gd name="connsiteY70" fmla="*/ 111760 h 3200400"/>
                <a:gd name="connsiteX71" fmla="*/ 1757680 w 3813235"/>
                <a:gd name="connsiteY71" fmla="*/ 91440 h 3200400"/>
                <a:gd name="connsiteX72" fmla="*/ 1513840 w 3813235"/>
                <a:gd name="connsiteY72" fmla="*/ 40640 h 3200400"/>
                <a:gd name="connsiteX73" fmla="*/ 1300480 w 3813235"/>
                <a:gd name="connsiteY73" fmla="*/ 20320 h 3200400"/>
                <a:gd name="connsiteX74" fmla="*/ 1005840 w 3813235"/>
                <a:gd name="connsiteY74" fmla="*/ 0 h 3200400"/>
                <a:gd name="connsiteX75" fmla="*/ 436880 w 3813235"/>
                <a:gd name="connsiteY75" fmla="*/ 20320 h 3200400"/>
                <a:gd name="connsiteX76" fmla="*/ 345440 w 3813235"/>
                <a:gd name="connsiteY76" fmla="*/ 81280 h 3200400"/>
                <a:gd name="connsiteX77" fmla="*/ 314960 w 3813235"/>
                <a:gd name="connsiteY77" fmla="*/ 101600 h 3200400"/>
                <a:gd name="connsiteX78" fmla="*/ 284480 w 3813235"/>
                <a:gd name="connsiteY78" fmla="*/ 132080 h 3200400"/>
                <a:gd name="connsiteX79" fmla="*/ 213360 w 3813235"/>
                <a:gd name="connsiteY79" fmla="*/ 193040 h 3200400"/>
                <a:gd name="connsiteX80" fmla="*/ 182880 w 3813235"/>
                <a:gd name="connsiteY80" fmla="*/ 243840 h 3200400"/>
                <a:gd name="connsiteX81" fmla="*/ 152400 w 3813235"/>
                <a:gd name="connsiteY81" fmla="*/ 325120 h 3200400"/>
                <a:gd name="connsiteX82" fmla="*/ 101600 w 3813235"/>
                <a:gd name="connsiteY82" fmla="*/ 436880 h 3200400"/>
                <a:gd name="connsiteX83" fmla="*/ 91440 w 3813235"/>
                <a:gd name="connsiteY83" fmla="*/ 528320 h 3200400"/>
                <a:gd name="connsiteX84" fmla="*/ 71120 w 3813235"/>
                <a:gd name="connsiteY84" fmla="*/ 589280 h 3200400"/>
                <a:gd name="connsiteX85" fmla="*/ 60960 w 3813235"/>
                <a:gd name="connsiteY85" fmla="*/ 629920 h 3200400"/>
                <a:gd name="connsiteX86" fmla="*/ 50800 w 3813235"/>
                <a:gd name="connsiteY86" fmla="*/ 721360 h 3200400"/>
                <a:gd name="connsiteX87" fmla="*/ 30480 w 3813235"/>
                <a:gd name="connsiteY87" fmla="*/ 751840 h 3200400"/>
                <a:gd name="connsiteX88" fmla="*/ 0 w 3813235"/>
                <a:gd name="connsiteY88" fmla="*/ 883920 h 3200400"/>
                <a:gd name="connsiteX89" fmla="*/ 20320 w 3813235"/>
                <a:gd name="connsiteY89" fmla="*/ 1706880 h 3200400"/>
                <a:gd name="connsiteX90" fmla="*/ 121920 w 3813235"/>
                <a:gd name="connsiteY90" fmla="*/ 1788160 h 3200400"/>
                <a:gd name="connsiteX91" fmla="*/ 193040 w 3813235"/>
                <a:gd name="connsiteY91" fmla="*/ 1869440 h 3200400"/>
                <a:gd name="connsiteX92" fmla="*/ 223520 w 3813235"/>
                <a:gd name="connsiteY92" fmla="*/ 1899920 h 3200400"/>
                <a:gd name="connsiteX93" fmla="*/ 274320 w 3813235"/>
                <a:gd name="connsiteY93" fmla="*/ 2021840 h 3200400"/>
                <a:gd name="connsiteX94" fmla="*/ 284480 w 3813235"/>
                <a:gd name="connsiteY94" fmla="*/ 2103120 h 3200400"/>
                <a:gd name="connsiteX95" fmla="*/ 294640 w 3813235"/>
                <a:gd name="connsiteY95" fmla="*/ 2133600 h 3200400"/>
                <a:gd name="connsiteX96" fmla="*/ 325120 w 3813235"/>
                <a:gd name="connsiteY96" fmla="*/ 2225040 h 3200400"/>
                <a:gd name="connsiteX97" fmla="*/ 335280 w 3813235"/>
                <a:gd name="connsiteY97" fmla="*/ 2265680 h 3200400"/>
                <a:gd name="connsiteX98" fmla="*/ 345440 w 3813235"/>
                <a:gd name="connsiteY98" fmla="*/ 2316480 h 3200400"/>
                <a:gd name="connsiteX99" fmla="*/ 355600 w 3813235"/>
                <a:gd name="connsiteY99" fmla="*/ 2346960 h 3200400"/>
                <a:gd name="connsiteX100" fmla="*/ 416560 w 3813235"/>
                <a:gd name="connsiteY100" fmla="*/ 2377440 h 3200400"/>
                <a:gd name="connsiteX101" fmla="*/ 467360 w 3813235"/>
                <a:gd name="connsiteY101" fmla="*/ 2418080 h 3200400"/>
                <a:gd name="connsiteX102" fmla="*/ 487680 w 3813235"/>
                <a:gd name="connsiteY102" fmla="*/ 2448560 h 3200400"/>
                <a:gd name="connsiteX103" fmla="*/ 558800 w 3813235"/>
                <a:gd name="connsiteY103" fmla="*/ 2479040 h 3200400"/>
                <a:gd name="connsiteX104" fmla="*/ 640080 w 3813235"/>
                <a:gd name="connsiteY104" fmla="*/ 2540000 h 3200400"/>
                <a:gd name="connsiteX105" fmla="*/ 680720 w 3813235"/>
                <a:gd name="connsiteY105" fmla="*/ 2570480 h 3200400"/>
                <a:gd name="connsiteX106" fmla="*/ 822960 w 3813235"/>
                <a:gd name="connsiteY106" fmla="*/ 2590800 h 3200400"/>
                <a:gd name="connsiteX107" fmla="*/ 914400 w 3813235"/>
                <a:gd name="connsiteY107" fmla="*/ 2621280 h 3200400"/>
                <a:gd name="connsiteX108" fmla="*/ 944880 w 3813235"/>
                <a:gd name="connsiteY108" fmla="*/ 2651760 h 3200400"/>
                <a:gd name="connsiteX109" fmla="*/ 995680 w 3813235"/>
                <a:gd name="connsiteY109" fmla="*/ 2661920 h 3200400"/>
                <a:gd name="connsiteX110" fmla="*/ 1066800 w 3813235"/>
                <a:gd name="connsiteY110" fmla="*/ 2682240 h 3200400"/>
                <a:gd name="connsiteX111" fmla="*/ 1076960 w 3813235"/>
                <a:gd name="connsiteY111" fmla="*/ 2651760 h 3200400"/>
                <a:gd name="connsiteX0" fmla="*/ 1076960 w 3813235"/>
                <a:gd name="connsiteY0" fmla="*/ 2651760 h 3200400"/>
                <a:gd name="connsiteX1" fmla="*/ 1076960 w 3813235"/>
                <a:gd name="connsiteY1" fmla="*/ 2651760 h 3200400"/>
                <a:gd name="connsiteX2" fmla="*/ 1137920 w 3813235"/>
                <a:gd name="connsiteY2" fmla="*/ 2580640 h 3200400"/>
                <a:gd name="connsiteX3" fmla="*/ 1168400 w 3813235"/>
                <a:gd name="connsiteY3" fmla="*/ 2550160 h 3200400"/>
                <a:gd name="connsiteX4" fmla="*/ 1249680 w 3813235"/>
                <a:gd name="connsiteY4" fmla="*/ 2529840 h 3200400"/>
                <a:gd name="connsiteX5" fmla="*/ 1280160 w 3813235"/>
                <a:gd name="connsiteY5" fmla="*/ 2479040 h 3200400"/>
                <a:gd name="connsiteX6" fmla="*/ 1300480 w 3813235"/>
                <a:gd name="connsiteY6" fmla="*/ 2407920 h 3200400"/>
                <a:gd name="connsiteX7" fmla="*/ 1330960 w 3813235"/>
                <a:gd name="connsiteY7" fmla="*/ 2387600 h 3200400"/>
                <a:gd name="connsiteX8" fmla="*/ 1391920 w 3813235"/>
                <a:gd name="connsiteY8" fmla="*/ 2377440 h 3200400"/>
                <a:gd name="connsiteX9" fmla="*/ 1544320 w 3813235"/>
                <a:gd name="connsiteY9" fmla="*/ 2357120 h 3200400"/>
                <a:gd name="connsiteX10" fmla="*/ 1595120 w 3813235"/>
                <a:gd name="connsiteY10" fmla="*/ 2336800 h 3200400"/>
                <a:gd name="connsiteX11" fmla="*/ 1635760 w 3813235"/>
                <a:gd name="connsiteY11" fmla="*/ 2316480 h 3200400"/>
                <a:gd name="connsiteX12" fmla="*/ 1696720 w 3813235"/>
                <a:gd name="connsiteY12" fmla="*/ 2336800 h 3200400"/>
                <a:gd name="connsiteX13" fmla="*/ 1889760 w 3813235"/>
                <a:gd name="connsiteY13" fmla="*/ 2346960 h 3200400"/>
                <a:gd name="connsiteX14" fmla="*/ 1920240 w 3813235"/>
                <a:gd name="connsiteY14" fmla="*/ 2377440 h 3200400"/>
                <a:gd name="connsiteX15" fmla="*/ 1971040 w 3813235"/>
                <a:gd name="connsiteY15" fmla="*/ 2387600 h 3200400"/>
                <a:gd name="connsiteX16" fmla="*/ 2062480 w 3813235"/>
                <a:gd name="connsiteY16" fmla="*/ 2407920 h 3200400"/>
                <a:gd name="connsiteX17" fmla="*/ 2092960 w 3813235"/>
                <a:gd name="connsiteY17" fmla="*/ 2438400 h 3200400"/>
                <a:gd name="connsiteX18" fmla="*/ 2123440 w 3813235"/>
                <a:gd name="connsiteY18" fmla="*/ 2448560 h 3200400"/>
                <a:gd name="connsiteX19" fmla="*/ 2271302 w 3813235"/>
                <a:gd name="connsiteY19" fmla="*/ 2482146 h 3200400"/>
                <a:gd name="connsiteX20" fmla="*/ 2429214 w 3813235"/>
                <a:gd name="connsiteY20" fmla="*/ 2545686 h 3200400"/>
                <a:gd name="connsiteX21" fmla="*/ 2437315 w 3813235"/>
                <a:gd name="connsiteY21" fmla="*/ 2739568 h 3200400"/>
                <a:gd name="connsiteX22" fmla="*/ 2661920 w 3813235"/>
                <a:gd name="connsiteY22" fmla="*/ 2641600 h 3200400"/>
                <a:gd name="connsiteX23" fmla="*/ 2692400 w 3813235"/>
                <a:gd name="connsiteY23" fmla="*/ 2651760 h 3200400"/>
                <a:gd name="connsiteX24" fmla="*/ 2722880 w 3813235"/>
                <a:gd name="connsiteY24" fmla="*/ 2682240 h 3200400"/>
                <a:gd name="connsiteX25" fmla="*/ 2753360 w 3813235"/>
                <a:gd name="connsiteY25" fmla="*/ 2692400 h 3200400"/>
                <a:gd name="connsiteX26" fmla="*/ 2763520 w 3813235"/>
                <a:gd name="connsiteY26" fmla="*/ 2722880 h 3200400"/>
                <a:gd name="connsiteX27" fmla="*/ 2773680 w 3813235"/>
                <a:gd name="connsiteY27" fmla="*/ 2783840 h 3200400"/>
                <a:gd name="connsiteX28" fmla="*/ 2814320 w 3813235"/>
                <a:gd name="connsiteY28" fmla="*/ 2885440 h 3200400"/>
                <a:gd name="connsiteX29" fmla="*/ 2814320 w 3813235"/>
                <a:gd name="connsiteY29" fmla="*/ 2976880 h 3200400"/>
                <a:gd name="connsiteX30" fmla="*/ 2834640 w 3813235"/>
                <a:gd name="connsiteY30" fmla="*/ 3007360 h 3200400"/>
                <a:gd name="connsiteX31" fmla="*/ 2875280 w 3813235"/>
                <a:gd name="connsiteY31" fmla="*/ 3017520 h 3200400"/>
                <a:gd name="connsiteX32" fmla="*/ 2885440 w 3813235"/>
                <a:gd name="connsiteY32" fmla="*/ 3078480 h 3200400"/>
                <a:gd name="connsiteX33" fmla="*/ 2915920 w 3813235"/>
                <a:gd name="connsiteY33" fmla="*/ 3098800 h 3200400"/>
                <a:gd name="connsiteX34" fmla="*/ 2936240 w 3813235"/>
                <a:gd name="connsiteY34" fmla="*/ 3139440 h 3200400"/>
                <a:gd name="connsiteX35" fmla="*/ 2987040 w 3813235"/>
                <a:gd name="connsiteY35" fmla="*/ 3200400 h 3200400"/>
                <a:gd name="connsiteX36" fmla="*/ 3230880 w 3813235"/>
                <a:gd name="connsiteY36" fmla="*/ 3190240 h 3200400"/>
                <a:gd name="connsiteX37" fmla="*/ 3251200 w 3813235"/>
                <a:gd name="connsiteY37" fmla="*/ 3159760 h 3200400"/>
                <a:gd name="connsiteX38" fmla="*/ 3281680 w 3813235"/>
                <a:gd name="connsiteY38" fmla="*/ 3108960 h 3200400"/>
                <a:gd name="connsiteX39" fmla="*/ 3332480 w 3813235"/>
                <a:gd name="connsiteY39" fmla="*/ 3017520 h 3200400"/>
                <a:gd name="connsiteX40" fmla="*/ 3383280 w 3813235"/>
                <a:gd name="connsiteY40" fmla="*/ 2976880 h 3200400"/>
                <a:gd name="connsiteX41" fmla="*/ 3403600 w 3813235"/>
                <a:gd name="connsiteY41" fmla="*/ 2936240 h 3200400"/>
                <a:gd name="connsiteX42" fmla="*/ 3484880 w 3813235"/>
                <a:gd name="connsiteY42" fmla="*/ 2854960 h 3200400"/>
                <a:gd name="connsiteX43" fmla="*/ 3556000 w 3813235"/>
                <a:gd name="connsiteY43" fmla="*/ 2794000 h 3200400"/>
                <a:gd name="connsiteX44" fmla="*/ 3606800 w 3813235"/>
                <a:gd name="connsiteY44" fmla="*/ 2712720 h 3200400"/>
                <a:gd name="connsiteX45" fmla="*/ 3616960 w 3813235"/>
                <a:gd name="connsiteY45" fmla="*/ 2682240 h 3200400"/>
                <a:gd name="connsiteX46" fmla="*/ 3647440 w 3813235"/>
                <a:gd name="connsiteY46" fmla="*/ 2641600 h 3200400"/>
                <a:gd name="connsiteX47" fmla="*/ 3688080 w 3813235"/>
                <a:gd name="connsiteY47" fmla="*/ 2560320 h 3200400"/>
                <a:gd name="connsiteX48" fmla="*/ 3708400 w 3813235"/>
                <a:gd name="connsiteY48" fmla="*/ 2529840 h 3200400"/>
                <a:gd name="connsiteX49" fmla="*/ 3749040 w 3813235"/>
                <a:gd name="connsiteY49" fmla="*/ 2418080 h 3200400"/>
                <a:gd name="connsiteX50" fmla="*/ 3789680 w 3813235"/>
                <a:gd name="connsiteY50" fmla="*/ 2265680 h 3200400"/>
                <a:gd name="connsiteX51" fmla="*/ 3810000 w 3813235"/>
                <a:gd name="connsiteY51" fmla="*/ 2123440 h 3200400"/>
                <a:gd name="connsiteX52" fmla="*/ 3769360 w 3813235"/>
                <a:gd name="connsiteY52" fmla="*/ 1513840 h 3200400"/>
                <a:gd name="connsiteX53" fmla="*/ 3708400 w 3813235"/>
                <a:gd name="connsiteY53" fmla="*/ 1381760 h 3200400"/>
                <a:gd name="connsiteX54" fmla="*/ 3688080 w 3813235"/>
                <a:gd name="connsiteY54" fmla="*/ 1320800 h 3200400"/>
                <a:gd name="connsiteX55" fmla="*/ 3637280 w 3813235"/>
                <a:gd name="connsiteY55" fmla="*/ 1249680 h 3200400"/>
                <a:gd name="connsiteX56" fmla="*/ 3566160 w 3813235"/>
                <a:gd name="connsiteY56" fmla="*/ 1097280 h 3200400"/>
                <a:gd name="connsiteX57" fmla="*/ 3474720 w 3813235"/>
                <a:gd name="connsiteY57" fmla="*/ 975360 h 3200400"/>
                <a:gd name="connsiteX58" fmla="*/ 3403600 w 3813235"/>
                <a:gd name="connsiteY58" fmla="*/ 883920 h 3200400"/>
                <a:gd name="connsiteX59" fmla="*/ 3251200 w 3813235"/>
                <a:gd name="connsiteY59" fmla="*/ 731520 h 3200400"/>
                <a:gd name="connsiteX60" fmla="*/ 3190240 w 3813235"/>
                <a:gd name="connsiteY60" fmla="*/ 680720 h 3200400"/>
                <a:gd name="connsiteX61" fmla="*/ 3119120 w 3813235"/>
                <a:gd name="connsiteY61" fmla="*/ 609600 h 3200400"/>
                <a:gd name="connsiteX62" fmla="*/ 2865120 w 3813235"/>
                <a:gd name="connsiteY62" fmla="*/ 477520 h 3200400"/>
                <a:gd name="connsiteX63" fmla="*/ 2672080 w 3813235"/>
                <a:gd name="connsiteY63" fmla="*/ 375920 h 3200400"/>
                <a:gd name="connsiteX64" fmla="*/ 2570480 w 3813235"/>
                <a:gd name="connsiteY64" fmla="*/ 345440 h 3200400"/>
                <a:gd name="connsiteX65" fmla="*/ 2468880 w 3813235"/>
                <a:gd name="connsiteY65" fmla="*/ 294640 h 3200400"/>
                <a:gd name="connsiteX66" fmla="*/ 2346960 w 3813235"/>
                <a:gd name="connsiteY66" fmla="*/ 243840 h 3200400"/>
                <a:gd name="connsiteX67" fmla="*/ 2306320 w 3813235"/>
                <a:gd name="connsiteY67" fmla="*/ 223520 h 3200400"/>
                <a:gd name="connsiteX68" fmla="*/ 2174240 w 3813235"/>
                <a:gd name="connsiteY68" fmla="*/ 193040 h 3200400"/>
                <a:gd name="connsiteX69" fmla="*/ 2113280 w 3813235"/>
                <a:gd name="connsiteY69" fmla="*/ 162560 h 3200400"/>
                <a:gd name="connsiteX70" fmla="*/ 1828800 w 3813235"/>
                <a:gd name="connsiteY70" fmla="*/ 111760 h 3200400"/>
                <a:gd name="connsiteX71" fmla="*/ 1757680 w 3813235"/>
                <a:gd name="connsiteY71" fmla="*/ 91440 h 3200400"/>
                <a:gd name="connsiteX72" fmla="*/ 1513840 w 3813235"/>
                <a:gd name="connsiteY72" fmla="*/ 40640 h 3200400"/>
                <a:gd name="connsiteX73" fmla="*/ 1300480 w 3813235"/>
                <a:gd name="connsiteY73" fmla="*/ 20320 h 3200400"/>
                <a:gd name="connsiteX74" fmla="*/ 1005840 w 3813235"/>
                <a:gd name="connsiteY74" fmla="*/ 0 h 3200400"/>
                <a:gd name="connsiteX75" fmla="*/ 436880 w 3813235"/>
                <a:gd name="connsiteY75" fmla="*/ 20320 h 3200400"/>
                <a:gd name="connsiteX76" fmla="*/ 345440 w 3813235"/>
                <a:gd name="connsiteY76" fmla="*/ 81280 h 3200400"/>
                <a:gd name="connsiteX77" fmla="*/ 314960 w 3813235"/>
                <a:gd name="connsiteY77" fmla="*/ 101600 h 3200400"/>
                <a:gd name="connsiteX78" fmla="*/ 284480 w 3813235"/>
                <a:gd name="connsiteY78" fmla="*/ 132080 h 3200400"/>
                <a:gd name="connsiteX79" fmla="*/ 213360 w 3813235"/>
                <a:gd name="connsiteY79" fmla="*/ 193040 h 3200400"/>
                <a:gd name="connsiteX80" fmla="*/ 182880 w 3813235"/>
                <a:gd name="connsiteY80" fmla="*/ 243840 h 3200400"/>
                <a:gd name="connsiteX81" fmla="*/ 152400 w 3813235"/>
                <a:gd name="connsiteY81" fmla="*/ 325120 h 3200400"/>
                <a:gd name="connsiteX82" fmla="*/ 101600 w 3813235"/>
                <a:gd name="connsiteY82" fmla="*/ 436880 h 3200400"/>
                <a:gd name="connsiteX83" fmla="*/ 91440 w 3813235"/>
                <a:gd name="connsiteY83" fmla="*/ 528320 h 3200400"/>
                <a:gd name="connsiteX84" fmla="*/ 71120 w 3813235"/>
                <a:gd name="connsiteY84" fmla="*/ 589280 h 3200400"/>
                <a:gd name="connsiteX85" fmla="*/ 60960 w 3813235"/>
                <a:gd name="connsiteY85" fmla="*/ 629920 h 3200400"/>
                <a:gd name="connsiteX86" fmla="*/ 50800 w 3813235"/>
                <a:gd name="connsiteY86" fmla="*/ 721360 h 3200400"/>
                <a:gd name="connsiteX87" fmla="*/ 30480 w 3813235"/>
                <a:gd name="connsiteY87" fmla="*/ 751840 h 3200400"/>
                <a:gd name="connsiteX88" fmla="*/ 0 w 3813235"/>
                <a:gd name="connsiteY88" fmla="*/ 883920 h 3200400"/>
                <a:gd name="connsiteX89" fmla="*/ 20320 w 3813235"/>
                <a:gd name="connsiteY89" fmla="*/ 1706880 h 3200400"/>
                <a:gd name="connsiteX90" fmla="*/ 121920 w 3813235"/>
                <a:gd name="connsiteY90" fmla="*/ 1788160 h 3200400"/>
                <a:gd name="connsiteX91" fmla="*/ 193040 w 3813235"/>
                <a:gd name="connsiteY91" fmla="*/ 1869440 h 3200400"/>
                <a:gd name="connsiteX92" fmla="*/ 223520 w 3813235"/>
                <a:gd name="connsiteY92" fmla="*/ 1899920 h 3200400"/>
                <a:gd name="connsiteX93" fmla="*/ 274320 w 3813235"/>
                <a:gd name="connsiteY93" fmla="*/ 2021840 h 3200400"/>
                <a:gd name="connsiteX94" fmla="*/ 284480 w 3813235"/>
                <a:gd name="connsiteY94" fmla="*/ 2103120 h 3200400"/>
                <a:gd name="connsiteX95" fmla="*/ 294640 w 3813235"/>
                <a:gd name="connsiteY95" fmla="*/ 2133600 h 3200400"/>
                <a:gd name="connsiteX96" fmla="*/ 325120 w 3813235"/>
                <a:gd name="connsiteY96" fmla="*/ 2225040 h 3200400"/>
                <a:gd name="connsiteX97" fmla="*/ 335280 w 3813235"/>
                <a:gd name="connsiteY97" fmla="*/ 2265680 h 3200400"/>
                <a:gd name="connsiteX98" fmla="*/ 345440 w 3813235"/>
                <a:gd name="connsiteY98" fmla="*/ 2316480 h 3200400"/>
                <a:gd name="connsiteX99" fmla="*/ 355600 w 3813235"/>
                <a:gd name="connsiteY99" fmla="*/ 2346960 h 3200400"/>
                <a:gd name="connsiteX100" fmla="*/ 416560 w 3813235"/>
                <a:gd name="connsiteY100" fmla="*/ 2377440 h 3200400"/>
                <a:gd name="connsiteX101" fmla="*/ 467360 w 3813235"/>
                <a:gd name="connsiteY101" fmla="*/ 2418080 h 3200400"/>
                <a:gd name="connsiteX102" fmla="*/ 487680 w 3813235"/>
                <a:gd name="connsiteY102" fmla="*/ 2448560 h 3200400"/>
                <a:gd name="connsiteX103" fmla="*/ 558800 w 3813235"/>
                <a:gd name="connsiteY103" fmla="*/ 2479040 h 3200400"/>
                <a:gd name="connsiteX104" fmla="*/ 640080 w 3813235"/>
                <a:gd name="connsiteY104" fmla="*/ 2540000 h 3200400"/>
                <a:gd name="connsiteX105" fmla="*/ 680720 w 3813235"/>
                <a:gd name="connsiteY105" fmla="*/ 2570480 h 3200400"/>
                <a:gd name="connsiteX106" fmla="*/ 822960 w 3813235"/>
                <a:gd name="connsiteY106" fmla="*/ 2590800 h 3200400"/>
                <a:gd name="connsiteX107" fmla="*/ 914400 w 3813235"/>
                <a:gd name="connsiteY107" fmla="*/ 2621280 h 3200400"/>
                <a:gd name="connsiteX108" fmla="*/ 944880 w 3813235"/>
                <a:gd name="connsiteY108" fmla="*/ 2651760 h 3200400"/>
                <a:gd name="connsiteX109" fmla="*/ 995680 w 3813235"/>
                <a:gd name="connsiteY109" fmla="*/ 2661920 h 3200400"/>
                <a:gd name="connsiteX110" fmla="*/ 1066800 w 3813235"/>
                <a:gd name="connsiteY110" fmla="*/ 2682240 h 3200400"/>
                <a:gd name="connsiteX111" fmla="*/ 1076960 w 3813235"/>
                <a:gd name="connsiteY111" fmla="*/ 2651760 h 3200400"/>
                <a:gd name="connsiteX0" fmla="*/ 1076960 w 3813235"/>
                <a:gd name="connsiteY0" fmla="*/ 2651760 h 3200400"/>
                <a:gd name="connsiteX1" fmla="*/ 1076960 w 3813235"/>
                <a:gd name="connsiteY1" fmla="*/ 2651760 h 3200400"/>
                <a:gd name="connsiteX2" fmla="*/ 1137920 w 3813235"/>
                <a:gd name="connsiteY2" fmla="*/ 2580640 h 3200400"/>
                <a:gd name="connsiteX3" fmla="*/ 1168400 w 3813235"/>
                <a:gd name="connsiteY3" fmla="*/ 2550160 h 3200400"/>
                <a:gd name="connsiteX4" fmla="*/ 1249680 w 3813235"/>
                <a:gd name="connsiteY4" fmla="*/ 2529840 h 3200400"/>
                <a:gd name="connsiteX5" fmla="*/ 1280160 w 3813235"/>
                <a:gd name="connsiteY5" fmla="*/ 2479040 h 3200400"/>
                <a:gd name="connsiteX6" fmla="*/ 1300480 w 3813235"/>
                <a:gd name="connsiteY6" fmla="*/ 2407920 h 3200400"/>
                <a:gd name="connsiteX7" fmla="*/ 1330960 w 3813235"/>
                <a:gd name="connsiteY7" fmla="*/ 2387600 h 3200400"/>
                <a:gd name="connsiteX8" fmla="*/ 1391920 w 3813235"/>
                <a:gd name="connsiteY8" fmla="*/ 2377440 h 3200400"/>
                <a:gd name="connsiteX9" fmla="*/ 1544320 w 3813235"/>
                <a:gd name="connsiteY9" fmla="*/ 2357120 h 3200400"/>
                <a:gd name="connsiteX10" fmla="*/ 1595120 w 3813235"/>
                <a:gd name="connsiteY10" fmla="*/ 2336800 h 3200400"/>
                <a:gd name="connsiteX11" fmla="*/ 1635760 w 3813235"/>
                <a:gd name="connsiteY11" fmla="*/ 2316480 h 3200400"/>
                <a:gd name="connsiteX12" fmla="*/ 1696720 w 3813235"/>
                <a:gd name="connsiteY12" fmla="*/ 2336800 h 3200400"/>
                <a:gd name="connsiteX13" fmla="*/ 1889760 w 3813235"/>
                <a:gd name="connsiteY13" fmla="*/ 2346960 h 3200400"/>
                <a:gd name="connsiteX14" fmla="*/ 1920240 w 3813235"/>
                <a:gd name="connsiteY14" fmla="*/ 2377440 h 3200400"/>
                <a:gd name="connsiteX15" fmla="*/ 1971040 w 3813235"/>
                <a:gd name="connsiteY15" fmla="*/ 2387600 h 3200400"/>
                <a:gd name="connsiteX16" fmla="*/ 2062480 w 3813235"/>
                <a:gd name="connsiteY16" fmla="*/ 2407920 h 3200400"/>
                <a:gd name="connsiteX17" fmla="*/ 2092960 w 3813235"/>
                <a:gd name="connsiteY17" fmla="*/ 2438400 h 3200400"/>
                <a:gd name="connsiteX18" fmla="*/ 2123440 w 3813235"/>
                <a:gd name="connsiteY18" fmla="*/ 2448560 h 3200400"/>
                <a:gd name="connsiteX19" fmla="*/ 2271302 w 3813235"/>
                <a:gd name="connsiteY19" fmla="*/ 2482146 h 3200400"/>
                <a:gd name="connsiteX20" fmla="*/ 2429214 w 3813235"/>
                <a:gd name="connsiteY20" fmla="*/ 2545686 h 3200400"/>
                <a:gd name="connsiteX21" fmla="*/ 2437315 w 3813235"/>
                <a:gd name="connsiteY21" fmla="*/ 2739568 h 3200400"/>
                <a:gd name="connsiteX22" fmla="*/ 2661920 w 3813235"/>
                <a:gd name="connsiteY22" fmla="*/ 2641600 h 3200400"/>
                <a:gd name="connsiteX23" fmla="*/ 2567557 w 3813235"/>
                <a:gd name="connsiteY23" fmla="*/ 2998883 h 3200400"/>
                <a:gd name="connsiteX24" fmla="*/ 2722880 w 3813235"/>
                <a:gd name="connsiteY24" fmla="*/ 2682240 h 3200400"/>
                <a:gd name="connsiteX25" fmla="*/ 2753360 w 3813235"/>
                <a:gd name="connsiteY25" fmla="*/ 2692400 h 3200400"/>
                <a:gd name="connsiteX26" fmla="*/ 2763520 w 3813235"/>
                <a:gd name="connsiteY26" fmla="*/ 2722880 h 3200400"/>
                <a:gd name="connsiteX27" fmla="*/ 2773680 w 3813235"/>
                <a:gd name="connsiteY27" fmla="*/ 2783840 h 3200400"/>
                <a:gd name="connsiteX28" fmla="*/ 2814320 w 3813235"/>
                <a:gd name="connsiteY28" fmla="*/ 2885440 h 3200400"/>
                <a:gd name="connsiteX29" fmla="*/ 2814320 w 3813235"/>
                <a:gd name="connsiteY29" fmla="*/ 2976880 h 3200400"/>
                <a:gd name="connsiteX30" fmla="*/ 2834640 w 3813235"/>
                <a:gd name="connsiteY30" fmla="*/ 3007360 h 3200400"/>
                <a:gd name="connsiteX31" fmla="*/ 2875280 w 3813235"/>
                <a:gd name="connsiteY31" fmla="*/ 3017520 h 3200400"/>
                <a:gd name="connsiteX32" fmla="*/ 2885440 w 3813235"/>
                <a:gd name="connsiteY32" fmla="*/ 3078480 h 3200400"/>
                <a:gd name="connsiteX33" fmla="*/ 2915920 w 3813235"/>
                <a:gd name="connsiteY33" fmla="*/ 3098800 h 3200400"/>
                <a:gd name="connsiteX34" fmla="*/ 2936240 w 3813235"/>
                <a:gd name="connsiteY34" fmla="*/ 3139440 h 3200400"/>
                <a:gd name="connsiteX35" fmla="*/ 2987040 w 3813235"/>
                <a:gd name="connsiteY35" fmla="*/ 3200400 h 3200400"/>
                <a:gd name="connsiteX36" fmla="*/ 3230880 w 3813235"/>
                <a:gd name="connsiteY36" fmla="*/ 3190240 h 3200400"/>
                <a:gd name="connsiteX37" fmla="*/ 3251200 w 3813235"/>
                <a:gd name="connsiteY37" fmla="*/ 3159760 h 3200400"/>
                <a:gd name="connsiteX38" fmla="*/ 3281680 w 3813235"/>
                <a:gd name="connsiteY38" fmla="*/ 3108960 h 3200400"/>
                <a:gd name="connsiteX39" fmla="*/ 3332480 w 3813235"/>
                <a:gd name="connsiteY39" fmla="*/ 3017520 h 3200400"/>
                <a:gd name="connsiteX40" fmla="*/ 3383280 w 3813235"/>
                <a:gd name="connsiteY40" fmla="*/ 2976880 h 3200400"/>
                <a:gd name="connsiteX41" fmla="*/ 3403600 w 3813235"/>
                <a:gd name="connsiteY41" fmla="*/ 2936240 h 3200400"/>
                <a:gd name="connsiteX42" fmla="*/ 3484880 w 3813235"/>
                <a:gd name="connsiteY42" fmla="*/ 2854960 h 3200400"/>
                <a:gd name="connsiteX43" fmla="*/ 3556000 w 3813235"/>
                <a:gd name="connsiteY43" fmla="*/ 2794000 h 3200400"/>
                <a:gd name="connsiteX44" fmla="*/ 3606800 w 3813235"/>
                <a:gd name="connsiteY44" fmla="*/ 2712720 h 3200400"/>
                <a:gd name="connsiteX45" fmla="*/ 3616960 w 3813235"/>
                <a:gd name="connsiteY45" fmla="*/ 2682240 h 3200400"/>
                <a:gd name="connsiteX46" fmla="*/ 3647440 w 3813235"/>
                <a:gd name="connsiteY46" fmla="*/ 2641600 h 3200400"/>
                <a:gd name="connsiteX47" fmla="*/ 3688080 w 3813235"/>
                <a:gd name="connsiteY47" fmla="*/ 2560320 h 3200400"/>
                <a:gd name="connsiteX48" fmla="*/ 3708400 w 3813235"/>
                <a:gd name="connsiteY48" fmla="*/ 2529840 h 3200400"/>
                <a:gd name="connsiteX49" fmla="*/ 3749040 w 3813235"/>
                <a:gd name="connsiteY49" fmla="*/ 2418080 h 3200400"/>
                <a:gd name="connsiteX50" fmla="*/ 3789680 w 3813235"/>
                <a:gd name="connsiteY50" fmla="*/ 2265680 h 3200400"/>
                <a:gd name="connsiteX51" fmla="*/ 3810000 w 3813235"/>
                <a:gd name="connsiteY51" fmla="*/ 2123440 h 3200400"/>
                <a:gd name="connsiteX52" fmla="*/ 3769360 w 3813235"/>
                <a:gd name="connsiteY52" fmla="*/ 1513840 h 3200400"/>
                <a:gd name="connsiteX53" fmla="*/ 3708400 w 3813235"/>
                <a:gd name="connsiteY53" fmla="*/ 1381760 h 3200400"/>
                <a:gd name="connsiteX54" fmla="*/ 3688080 w 3813235"/>
                <a:gd name="connsiteY54" fmla="*/ 1320800 h 3200400"/>
                <a:gd name="connsiteX55" fmla="*/ 3637280 w 3813235"/>
                <a:gd name="connsiteY55" fmla="*/ 1249680 h 3200400"/>
                <a:gd name="connsiteX56" fmla="*/ 3566160 w 3813235"/>
                <a:gd name="connsiteY56" fmla="*/ 1097280 h 3200400"/>
                <a:gd name="connsiteX57" fmla="*/ 3474720 w 3813235"/>
                <a:gd name="connsiteY57" fmla="*/ 975360 h 3200400"/>
                <a:gd name="connsiteX58" fmla="*/ 3403600 w 3813235"/>
                <a:gd name="connsiteY58" fmla="*/ 883920 h 3200400"/>
                <a:gd name="connsiteX59" fmla="*/ 3251200 w 3813235"/>
                <a:gd name="connsiteY59" fmla="*/ 731520 h 3200400"/>
                <a:gd name="connsiteX60" fmla="*/ 3190240 w 3813235"/>
                <a:gd name="connsiteY60" fmla="*/ 680720 h 3200400"/>
                <a:gd name="connsiteX61" fmla="*/ 3119120 w 3813235"/>
                <a:gd name="connsiteY61" fmla="*/ 609600 h 3200400"/>
                <a:gd name="connsiteX62" fmla="*/ 2865120 w 3813235"/>
                <a:gd name="connsiteY62" fmla="*/ 477520 h 3200400"/>
                <a:gd name="connsiteX63" fmla="*/ 2672080 w 3813235"/>
                <a:gd name="connsiteY63" fmla="*/ 375920 h 3200400"/>
                <a:gd name="connsiteX64" fmla="*/ 2570480 w 3813235"/>
                <a:gd name="connsiteY64" fmla="*/ 345440 h 3200400"/>
                <a:gd name="connsiteX65" fmla="*/ 2468880 w 3813235"/>
                <a:gd name="connsiteY65" fmla="*/ 294640 h 3200400"/>
                <a:gd name="connsiteX66" fmla="*/ 2346960 w 3813235"/>
                <a:gd name="connsiteY66" fmla="*/ 243840 h 3200400"/>
                <a:gd name="connsiteX67" fmla="*/ 2306320 w 3813235"/>
                <a:gd name="connsiteY67" fmla="*/ 223520 h 3200400"/>
                <a:gd name="connsiteX68" fmla="*/ 2174240 w 3813235"/>
                <a:gd name="connsiteY68" fmla="*/ 193040 h 3200400"/>
                <a:gd name="connsiteX69" fmla="*/ 2113280 w 3813235"/>
                <a:gd name="connsiteY69" fmla="*/ 162560 h 3200400"/>
                <a:gd name="connsiteX70" fmla="*/ 1828800 w 3813235"/>
                <a:gd name="connsiteY70" fmla="*/ 111760 h 3200400"/>
                <a:gd name="connsiteX71" fmla="*/ 1757680 w 3813235"/>
                <a:gd name="connsiteY71" fmla="*/ 91440 h 3200400"/>
                <a:gd name="connsiteX72" fmla="*/ 1513840 w 3813235"/>
                <a:gd name="connsiteY72" fmla="*/ 40640 h 3200400"/>
                <a:gd name="connsiteX73" fmla="*/ 1300480 w 3813235"/>
                <a:gd name="connsiteY73" fmla="*/ 20320 h 3200400"/>
                <a:gd name="connsiteX74" fmla="*/ 1005840 w 3813235"/>
                <a:gd name="connsiteY74" fmla="*/ 0 h 3200400"/>
                <a:gd name="connsiteX75" fmla="*/ 436880 w 3813235"/>
                <a:gd name="connsiteY75" fmla="*/ 20320 h 3200400"/>
                <a:gd name="connsiteX76" fmla="*/ 345440 w 3813235"/>
                <a:gd name="connsiteY76" fmla="*/ 81280 h 3200400"/>
                <a:gd name="connsiteX77" fmla="*/ 314960 w 3813235"/>
                <a:gd name="connsiteY77" fmla="*/ 101600 h 3200400"/>
                <a:gd name="connsiteX78" fmla="*/ 284480 w 3813235"/>
                <a:gd name="connsiteY78" fmla="*/ 132080 h 3200400"/>
                <a:gd name="connsiteX79" fmla="*/ 213360 w 3813235"/>
                <a:gd name="connsiteY79" fmla="*/ 193040 h 3200400"/>
                <a:gd name="connsiteX80" fmla="*/ 182880 w 3813235"/>
                <a:gd name="connsiteY80" fmla="*/ 243840 h 3200400"/>
                <a:gd name="connsiteX81" fmla="*/ 152400 w 3813235"/>
                <a:gd name="connsiteY81" fmla="*/ 325120 h 3200400"/>
                <a:gd name="connsiteX82" fmla="*/ 101600 w 3813235"/>
                <a:gd name="connsiteY82" fmla="*/ 436880 h 3200400"/>
                <a:gd name="connsiteX83" fmla="*/ 91440 w 3813235"/>
                <a:gd name="connsiteY83" fmla="*/ 528320 h 3200400"/>
                <a:gd name="connsiteX84" fmla="*/ 71120 w 3813235"/>
                <a:gd name="connsiteY84" fmla="*/ 589280 h 3200400"/>
                <a:gd name="connsiteX85" fmla="*/ 60960 w 3813235"/>
                <a:gd name="connsiteY85" fmla="*/ 629920 h 3200400"/>
                <a:gd name="connsiteX86" fmla="*/ 50800 w 3813235"/>
                <a:gd name="connsiteY86" fmla="*/ 721360 h 3200400"/>
                <a:gd name="connsiteX87" fmla="*/ 30480 w 3813235"/>
                <a:gd name="connsiteY87" fmla="*/ 751840 h 3200400"/>
                <a:gd name="connsiteX88" fmla="*/ 0 w 3813235"/>
                <a:gd name="connsiteY88" fmla="*/ 883920 h 3200400"/>
                <a:gd name="connsiteX89" fmla="*/ 20320 w 3813235"/>
                <a:gd name="connsiteY89" fmla="*/ 1706880 h 3200400"/>
                <a:gd name="connsiteX90" fmla="*/ 121920 w 3813235"/>
                <a:gd name="connsiteY90" fmla="*/ 1788160 h 3200400"/>
                <a:gd name="connsiteX91" fmla="*/ 193040 w 3813235"/>
                <a:gd name="connsiteY91" fmla="*/ 1869440 h 3200400"/>
                <a:gd name="connsiteX92" fmla="*/ 223520 w 3813235"/>
                <a:gd name="connsiteY92" fmla="*/ 1899920 h 3200400"/>
                <a:gd name="connsiteX93" fmla="*/ 274320 w 3813235"/>
                <a:gd name="connsiteY93" fmla="*/ 2021840 h 3200400"/>
                <a:gd name="connsiteX94" fmla="*/ 284480 w 3813235"/>
                <a:gd name="connsiteY94" fmla="*/ 2103120 h 3200400"/>
                <a:gd name="connsiteX95" fmla="*/ 294640 w 3813235"/>
                <a:gd name="connsiteY95" fmla="*/ 2133600 h 3200400"/>
                <a:gd name="connsiteX96" fmla="*/ 325120 w 3813235"/>
                <a:gd name="connsiteY96" fmla="*/ 2225040 h 3200400"/>
                <a:gd name="connsiteX97" fmla="*/ 335280 w 3813235"/>
                <a:gd name="connsiteY97" fmla="*/ 2265680 h 3200400"/>
                <a:gd name="connsiteX98" fmla="*/ 345440 w 3813235"/>
                <a:gd name="connsiteY98" fmla="*/ 2316480 h 3200400"/>
                <a:gd name="connsiteX99" fmla="*/ 355600 w 3813235"/>
                <a:gd name="connsiteY99" fmla="*/ 2346960 h 3200400"/>
                <a:gd name="connsiteX100" fmla="*/ 416560 w 3813235"/>
                <a:gd name="connsiteY100" fmla="*/ 2377440 h 3200400"/>
                <a:gd name="connsiteX101" fmla="*/ 467360 w 3813235"/>
                <a:gd name="connsiteY101" fmla="*/ 2418080 h 3200400"/>
                <a:gd name="connsiteX102" fmla="*/ 487680 w 3813235"/>
                <a:gd name="connsiteY102" fmla="*/ 2448560 h 3200400"/>
                <a:gd name="connsiteX103" fmla="*/ 558800 w 3813235"/>
                <a:gd name="connsiteY103" fmla="*/ 2479040 h 3200400"/>
                <a:gd name="connsiteX104" fmla="*/ 640080 w 3813235"/>
                <a:gd name="connsiteY104" fmla="*/ 2540000 h 3200400"/>
                <a:gd name="connsiteX105" fmla="*/ 680720 w 3813235"/>
                <a:gd name="connsiteY105" fmla="*/ 2570480 h 3200400"/>
                <a:gd name="connsiteX106" fmla="*/ 822960 w 3813235"/>
                <a:gd name="connsiteY106" fmla="*/ 2590800 h 3200400"/>
                <a:gd name="connsiteX107" fmla="*/ 914400 w 3813235"/>
                <a:gd name="connsiteY107" fmla="*/ 2621280 h 3200400"/>
                <a:gd name="connsiteX108" fmla="*/ 944880 w 3813235"/>
                <a:gd name="connsiteY108" fmla="*/ 2651760 h 3200400"/>
                <a:gd name="connsiteX109" fmla="*/ 995680 w 3813235"/>
                <a:gd name="connsiteY109" fmla="*/ 2661920 h 3200400"/>
                <a:gd name="connsiteX110" fmla="*/ 1066800 w 3813235"/>
                <a:gd name="connsiteY110" fmla="*/ 2682240 h 3200400"/>
                <a:gd name="connsiteX111" fmla="*/ 1076960 w 3813235"/>
                <a:gd name="connsiteY111" fmla="*/ 2651760 h 3200400"/>
                <a:gd name="connsiteX0" fmla="*/ 1076960 w 3813235"/>
                <a:gd name="connsiteY0" fmla="*/ 2651760 h 3200400"/>
                <a:gd name="connsiteX1" fmla="*/ 1076960 w 3813235"/>
                <a:gd name="connsiteY1" fmla="*/ 2651760 h 3200400"/>
                <a:gd name="connsiteX2" fmla="*/ 1137920 w 3813235"/>
                <a:gd name="connsiteY2" fmla="*/ 2580640 h 3200400"/>
                <a:gd name="connsiteX3" fmla="*/ 1168400 w 3813235"/>
                <a:gd name="connsiteY3" fmla="*/ 2550160 h 3200400"/>
                <a:gd name="connsiteX4" fmla="*/ 1249680 w 3813235"/>
                <a:gd name="connsiteY4" fmla="*/ 2529840 h 3200400"/>
                <a:gd name="connsiteX5" fmla="*/ 1280160 w 3813235"/>
                <a:gd name="connsiteY5" fmla="*/ 2479040 h 3200400"/>
                <a:gd name="connsiteX6" fmla="*/ 1300480 w 3813235"/>
                <a:gd name="connsiteY6" fmla="*/ 2407920 h 3200400"/>
                <a:gd name="connsiteX7" fmla="*/ 1330960 w 3813235"/>
                <a:gd name="connsiteY7" fmla="*/ 2387600 h 3200400"/>
                <a:gd name="connsiteX8" fmla="*/ 1391920 w 3813235"/>
                <a:gd name="connsiteY8" fmla="*/ 2377440 h 3200400"/>
                <a:gd name="connsiteX9" fmla="*/ 1544320 w 3813235"/>
                <a:gd name="connsiteY9" fmla="*/ 2357120 h 3200400"/>
                <a:gd name="connsiteX10" fmla="*/ 1595120 w 3813235"/>
                <a:gd name="connsiteY10" fmla="*/ 2336800 h 3200400"/>
                <a:gd name="connsiteX11" fmla="*/ 1635760 w 3813235"/>
                <a:gd name="connsiteY11" fmla="*/ 2316480 h 3200400"/>
                <a:gd name="connsiteX12" fmla="*/ 1696720 w 3813235"/>
                <a:gd name="connsiteY12" fmla="*/ 2336800 h 3200400"/>
                <a:gd name="connsiteX13" fmla="*/ 1889760 w 3813235"/>
                <a:gd name="connsiteY13" fmla="*/ 2346960 h 3200400"/>
                <a:gd name="connsiteX14" fmla="*/ 1920240 w 3813235"/>
                <a:gd name="connsiteY14" fmla="*/ 2377440 h 3200400"/>
                <a:gd name="connsiteX15" fmla="*/ 1971040 w 3813235"/>
                <a:gd name="connsiteY15" fmla="*/ 2387600 h 3200400"/>
                <a:gd name="connsiteX16" fmla="*/ 2062480 w 3813235"/>
                <a:gd name="connsiteY16" fmla="*/ 2407920 h 3200400"/>
                <a:gd name="connsiteX17" fmla="*/ 2092960 w 3813235"/>
                <a:gd name="connsiteY17" fmla="*/ 2438400 h 3200400"/>
                <a:gd name="connsiteX18" fmla="*/ 2123440 w 3813235"/>
                <a:gd name="connsiteY18" fmla="*/ 2448560 h 3200400"/>
                <a:gd name="connsiteX19" fmla="*/ 2271302 w 3813235"/>
                <a:gd name="connsiteY19" fmla="*/ 2482146 h 3200400"/>
                <a:gd name="connsiteX20" fmla="*/ 2429214 w 3813235"/>
                <a:gd name="connsiteY20" fmla="*/ 2545686 h 3200400"/>
                <a:gd name="connsiteX21" fmla="*/ 2437315 w 3813235"/>
                <a:gd name="connsiteY21" fmla="*/ 2739568 h 3200400"/>
                <a:gd name="connsiteX22" fmla="*/ 2495464 w 3813235"/>
                <a:gd name="connsiteY22" fmla="*/ 2881281 h 3200400"/>
                <a:gd name="connsiteX23" fmla="*/ 2567557 w 3813235"/>
                <a:gd name="connsiteY23" fmla="*/ 2998883 h 3200400"/>
                <a:gd name="connsiteX24" fmla="*/ 2722880 w 3813235"/>
                <a:gd name="connsiteY24" fmla="*/ 2682240 h 3200400"/>
                <a:gd name="connsiteX25" fmla="*/ 2753360 w 3813235"/>
                <a:gd name="connsiteY25" fmla="*/ 2692400 h 3200400"/>
                <a:gd name="connsiteX26" fmla="*/ 2763520 w 3813235"/>
                <a:gd name="connsiteY26" fmla="*/ 2722880 h 3200400"/>
                <a:gd name="connsiteX27" fmla="*/ 2773680 w 3813235"/>
                <a:gd name="connsiteY27" fmla="*/ 2783840 h 3200400"/>
                <a:gd name="connsiteX28" fmla="*/ 2814320 w 3813235"/>
                <a:gd name="connsiteY28" fmla="*/ 2885440 h 3200400"/>
                <a:gd name="connsiteX29" fmla="*/ 2814320 w 3813235"/>
                <a:gd name="connsiteY29" fmla="*/ 2976880 h 3200400"/>
                <a:gd name="connsiteX30" fmla="*/ 2834640 w 3813235"/>
                <a:gd name="connsiteY30" fmla="*/ 3007360 h 3200400"/>
                <a:gd name="connsiteX31" fmla="*/ 2875280 w 3813235"/>
                <a:gd name="connsiteY31" fmla="*/ 3017520 h 3200400"/>
                <a:gd name="connsiteX32" fmla="*/ 2885440 w 3813235"/>
                <a:gd name="connsiteY32" fmla="*/ 3078480 h 3200400"/>
                <a:gd name="connsiteX33" fmla="*/ 2915920 w 3813235"/>
                <a:gd name="connsiteY33" fmla="*/ 3098800 h 3200400"/>
                <a:gd name="connsiteX34" fmla="*/ 2936240 w 3813235"/>
                <a:gd name="connsiteY34" fmla="*/ 3139440 h 3200400"/>
                <a:gd name="connsiteX35" fmla="*/ 2987040 w 3813235"/>
                <a:gd name="connsiteY35" fmla="*/ 3200400 h 3200400"/>
                <a:gd name="connsiteX36" fmla="*/ 3230880 w 3813235"/>
                <a:gd name="connsiteY36" fmla="*/ 3190240 h 3200400"/>
                <a:gd name="connsiteX37" fmla="*/ 3251200 w 3813235"/>
                <a:gd name="connsiteY37" fmla="*/ 3159760 h 3200400"/>
                <a:gd name="connsiteX38" fmla="*/ 3281680 w 3813235"/>
                <a:gd name="connsiteY38" fmla="*/ 3108960 h 3200400"/>
                <a:gd name="connsiteX39" fmla="*/ 3332480 w 3813235"/>
                <a:gd name="connsiteY39" fmla="*/ 3017520 h 3200400"/>
                <a:gd name="connsiteX40" fmla="*/ 3383280 w 3813235"/>
                <a:gd name="connsiteY40" fmla="*/ 2976880 h 3200400"/>
                <a:gd name="connsiteX41" fmla="*/ 3403600 w 3813235"/>
                <a:gd name="connsiteY41" fmla="*/ 2936240 h 3200400"/>
                <a:gd name="connsiteX42" fmla="*/ 3484880 w 3813235"/>
                <a:gd name="connsiteY42" fmla="*/ 2854960 h 3200400"/>
                <a:gd name="connsiteX43" fmla="*/ 3556000 w 3813235"/>
                <a:gd name="connsiteY43" fmla="*/ 2794000 h 3200400"/>
                <a:gd name="connsiteX44" fmla="*/ 3606800 w 3813235"/>
                <a:gd name="connsiteY44" fmla="*/ 2712720 h 3200400"/>
                <a:gd name="connsiteX45" fmla="*/ 3616960 w 3813235"/>
                <a:gd name="connsiteY45" fmla="*/ 2682240 h 3200400"/>
                <a:gd name="connsiteX46" fmla="*/ 3647440 w 3813235"/>
                <a:gd name="connsiteY46" fmla="*/ 2641600 h 3200400"/>
                <a:gd name="connsiteX47" fmla="*/ 3688080 w 3813235"/>
                <a:gd name="connsiteY47" fmla="*/ 2560320 h 3200400"/>
                <a:gd name="connsiteX48" fmla="*/ 3708400 w 3813235"/>
                <a:gd name="connsiteY48" fmla="*/ 2529840 h 3200400"/>
                <a:gd name="connsiteX49" fmla="*/ 3749040 w 3813235"/>
                <a:gd name="connsiteY49" fmla="*/ 2418080 h 3200400"/>
                <a:gd name="connsiteX50" fmla="*/ 3789680 w 3813235"/>
                <a:gd name="connsiteY50" fmla="*/ 2265680 h 3200400"/>
                <a:gd name="connsiteX51" fmla="*/ 3810000 w 3813235"/>
                <a:gd name="connsiteY51" fmla="*/ 2123440 h 3200400"/>
                <a:gd name="connsiteX52" fmla="*/ 3769360 w 3813235"/>
                <a:gd name="connsiteY52" fmla="*/ 1513840 h 3200400"/>
                <a:gd name="connsiteX53" fmla="*/ 3708400 w 3813235"/>
                <a:gd name="connsiteY53" fmla="*/ 1381760 h 3200400"/>
                <a:gd name="connsiteX54" fmla="*/ 3688080 w 3813235"/>
                <a:gd name="connsiteY54" fmla="*/ 1320800 h 3200400"/>
                <a:gd name="connsiteX55" fmla="*/ 3637280 w 3813235"/>
                <a:gd name="connsiteY55" fmla="*/ 1249680 h 3200400"/>
                <a:gd name="connsiteX56" fmla="*/ 3566160 w 3813235"/>
                <a:gd name="connsiteY56" fmla="*/ 1097280 h 3200400"/>
                <a:gd name="connsiteX57" fmla="*/ 3474720 w 3813235"/>
                <a:gd name="connsiteY57" fmla="*/ 975360 h 3200400"/>
                <a:gd name="connsiteX58" fmla="*/ 3403600 w 3813235"/>
                <a:gd name="connsiteY58" fmla="*/ 883920 h 3200400"/>
                <a:gd name="connsiteX59" fmla="*/ 3251200 w 3813235"/>
                <a:gd name="connsiteY59" fmla="*/ 731520 h 3200400"/>
                <a:gd name="connsiteX60" fmla="*/ 3190240 w 3813235"/>
                <a:gd name="connsiteY60" fmla="*/ 680720 h 3200400"/>
                <a:gd name="connsiteX61" fmla="*/ 3119120 w 3813235"/>
                <a:gd name="connsiteY61" fmla="*/ 609600 h 3200400"/>
                <a:gd name="connsiteX62" fmla="*/ 2865120 w 3813235"/>
                <a:gd name="connsiteY62" fmla="*/ 477520 h 3200400"/>
                <a:gd name="connsiteX63" fmla="*/ 2672080 w 3813235"/>
                <a:gd name="connsiteY63" fmla="*/ 375920 h 3200400"/>
                <a:gd name="connsiteX64" fmla="*/ 2570480 w 3813235"/>
                <a:gd name="connsiteY64" fmla="*/ 345440 h 3200400"/>
                <a:gd name="connsiteX65" fmla="*/ 2468880 w 3813235"/>
                <a:gd name="connsiteY65" fmla="*/ 294640 h 3200400"/>
                <a:gd name="connsiteX66" fmla="*/ 2346960 w 3813235"/>
                <a:gd name="connsiteY66" fmla="*/ 243840 h 3200400"/>
                <a:gd name="connsiteX67" fmla="*/ 2306320 w 3813235"/>
                <a:gd name="connsiteY67" fmla="*/ 223520 h 3200400"/>
                <a:gd name="connsiteX68" fmla="*/ 2174240 w 3813235"/>
                <a:gd name="connsiteY68" fmla="*/ 193040 h 3200400"/>
                <a:gd name="connsiteX69" fmla="*/ 2113280 w 3813235"/>
                <a:gd name="connsiteY69" fmla="*/ 162560 h 3200400"/>
                <a:gd name="connsiteX70" fmla="*/ 1828800 w 3813235"/>
                <a:gd name="connsiteY70" fmla="*/ 111760 h 3200400"/>
                <a:gd name="connsiteX71" fmla="*/ 1757680 w 3813235"/>
                <a:gd name="connsiteY71" fmla="*/ 91440 h 3200400"/>
                <a:gd name="connsiteX72" fmla="*/ 1513840 w 3813235"/>
                <a:gd name="connsiteY72" fmla="*/ 40640 h 3200400"/>
                <a:gd name="connsiteX73" fmla="*/ 1300480 w 3813235"/>
                <a:gd name="connsiteY73" fmla="*/ 20320 h 3200400"/>
                <a:gd name="connsiteX74" fmla="*/ 1005840 w 3813235"/>
                <a:gd name="connsiteY74" fmla="*/ 0 h 3200400"/>
                <a:gd name="connsiteX75" fmla="*/ 436880 w 3813235"/>
                <a:gd name="connsiteY75" fmla="*/ 20320 h 3200400"/>
                <a:gd name="connsiteX76" fmla="*/ 345440 w 3813235"/>
                <a:gd name="connsiteY76" fmla="*/ 81280 h 3200400"/>
                <a:gd name="connsiteX77" fmla="*/ 314960 w 3813235"/>
                <a:gd name="connsiteY77" fmla="*/ 101600 h 3200400"/>
                <a:gd name="connsiteX78" fmla="*/ 284480 w 3813235"/>
                <a:gd name="connsiteY78" fmla="*/ 132080 h 3200400"/>
                <a:gd name="connsiteX79" fmla="*/ 213360 w 3813235"/>
                <a:gd name="connsiteY79" fmla="*/ 193040 h 3200400"/>
                <a:gd name="connsiteX80" fmla="*/ 182880 w 3813235"/>
                <a:gd name="connsiteY80" fmla="*/ 243840 h 3200400"/>
                <a:gd name="connsiteX81" fmla="*/ 152400 w 3813235"/>
                <a:gd name="connsiteY81" fmla="*/ 325120 h 3200400"/>
                <a:gd name="connsiteX82" fmla="*/ 101600 w 3813235"/>
                <a:gd name="connsiteY82" fmla="*/ 436880 h 3200400"/>
                <a:gd name="connsiteX83" fmla="*/ 91440 w 3813235"/>
                <a:gd name="connsiteY83" fmla="*/ 528320 h 3200400"/>
                <a:gd name="connsiteX84" fmla="*/ 71120 w 3813235"/>
                <a:gd name="connsiteY84" fmla="*/ 589280 h 3200400"/>
                <a:gd name="connsiteX85" fmla="*/ 60960 w 3813235"/>
                <a:gd name="connsiteY85" fmla="*/ 629920 h 3200400"/>
                <a:gd name="connsiteX86" fmla="*/ 50800 w 3813235"/>
                <a:gd name="connsiteY86" fmla="*/ 721360 h 3200400"/>
                <a:gd name="connsiteX87" fmla="*/ 30480 w 3813235"/>
                <a:gd name="connsiteY87" fmla="*/ 751840 h 3200400"/>
                <a:gd name="connsiteX88" fmla="*/ 0 w 3813235"/>
                <a:gd name="connsiteY88" fmla="*/ 883920 h 3200400"/>
                <a:gd name="connsiteX89" fmla="*/ 20320 w 3813235"/>
                <a:gd name="connsiteY89" fmla="*/ 1706880 h 3200400"/>
                <a:gd name="connsiteX90" fmla="*/ 121920 w 3813235"/>
                <a:gd name="connsiteY90" fmla="*/ 1788160 h 3200400"/>
                <a:gd name="connsiteX91" fmla="*/ 193040 w 3813235"/>
                <a:gd name="connsiteY91" fmla="*/ 1869440 h 3200400"/>
                <a:gd name="connsiteX92" fmla="*/ 223520 w 3813235"/>
                <a:gd name="connsiteY92" fmla="*/ 1899920 h 3200400"/>
                <a:gd name="connsiteX93" fmla="*/ 274320 w 3813235"/>
                <a:gd name="connsiteY93" fmla="*/ 2021840 h 3200400"/>
                <a:gd name="connsiteX94" fmla="*/ 284480 w 3813235"/>
                <a:gd name="connsiteY94" fmla="*/ 2103120 h 3200400"/>
                <a:gd name="connsiteX95" fmla="*/ 294640 w 3813235"/>
                <a:gd name="connsiteY95" fmla="*/ 2133600 h 3200400"/>
                <a:gd name="connsiteX96" fmla="*/ 325120 w 3813235"/>
                <a:gd name="connsiteY96" fmla="*/ 2225040 h 3200400"/>
                <a:gd name="connsiteX97" fmla="*/ 335280 w 3813235"/>
                <a:gd name="connsiteY97" fmla="*/ 2265680 h 3200400"/>
                <a:gd name="connsiteX98" fmla="*/ 345440 w 3813235"/>
                <a:gd name="connsiteY98" fmla="*/ 2316480 h 3200400"/>
                <a:gd name="connsiteX99" fmla="*/ 355600 w 3813235"/>
                <a:gd name="connsiteY99" fmla="*/ 2346960 h 3200400"/>
                <a:gd name="connsiteX100" fmla="*/ 416560 w 3813235"/>
                <a:gd name="connsiteY100" fmla="*/ 2377440 h 3200400"/>
                <a:gd name="connsiteX101" fmla="*/ 467360 w 3813235"/>
                <a:gd name="connsiteY101" fmla="*/ 2418080 h 3200400"/>
                <a:gd name="connsiteX102" fmla="*/ 487680 w 3813235"/>
                <a:gd name="connsiteY102" fmla="*/ 2448560 h 3200400"/>
                <a:gd name="connsiteX103" fmla="*/ 558800 w 3813235"/>
                <a:gd name="connsiteY103" fmla="*/ 2479040 h 3200400"/>
                <a:gd name="connsiteX104" fmla="*/ 640080 w 3813235"/>
                <a:gd name="connsiteY104" fmla="*/ 2540000 h 3200400"/>
                <a:gd name="connsiteX105" fmla="*/ 680720 w 3813235"/>
                <a:gd name="connsiteY105" fmla="*/ 2570480 h 3200400"/>
                <a:gd name="connsiteX106" fmla="*/ 822960 w 3813235"/>
                <a:gd name="connsiteY106" fmla="*/ 2590800 h 3200400"/>
                <a:gd name="connsiteX107" fmla="*/ 914400 w 3813235"/>
                <a:gd name="connsiteY107" fmla="*/ 2621280 h 3200400"/>
                <a:gd name="connsiteX108" fmla="*/ 944880 w 3813235"/>
                <a:gd name="connsiteY108" fmla="*/ 2651760 h 3200400"/>
                <a:gd name="connsiteX109" fmla="*/ 995680 w 3813235"/>
                <a:gd name="connsiteY109" fmla="*/ 2661920 h 3200400"/>
                <a:gd name="connsiteX110" fmla="*/ 1066800 w 3813235"/>
                <a:gd name="connsiteY110" fmla="*/ 2682240 h 3200400"/>
                <a:gd name="connsiteX111" fmla="*/ 1076960 w 3813235"/>
                <a:gd name="connsiteY111" fmla="*/ 2651760 h 3200400"/>
                <a:gd name="connsiteX0" fmla="*/ 1076960 w 3813235"/>
                <a:gd name="connsiteY0" fmla="*/ 2651760 h 3200400"/>
                <a:gd name="connsiteX1" fmla="*/ 1076960 w 3813235"/>
                <a:gd name="connsiteY1" fmla="*/ 2651760 h 3200400"/>
                <a:gd name="connsiteX2" fmla="*/ 1137920 w 3813235"/>
                <a:gd name="connsiteY2" fmla="*/ 2580640 h 3200400"/>
                <a:gd name="connsiteX3" fmla="*/ 1168400 w 3813235"/>
                <a:gd name="connsiteY3" fmla="*/ 2550160 h 3200400"/>
                <a:gd name="connsiteX4" fmla="*/ 1249680 w 3813235"/>
                <a:gd name="connsiteY4" fmla="*/ 2529840 h 3200400"/>
                <a:gd name="connsiteX5" fmla="*/ 1280160 w 3813235"/>
                <a:gd name="connsiteY5" fmla="*/ 2479040 h 3200400"/>
                <a:gd name="connsiteX6" fmla="*/ 1300480 w 3813235"/>
                <a:gd name="connsiteY6" fmla="*/ 2407920 h 3200400"/>
                <a:gd name="connsiteX7" fmla="*/ 1330960 w 3813235"/>
                <a:gd name="connsiteY7" fmla="*/ 2387600 h 3200400"/>
                <a:gd name="connsiteX8" fmla="*/ 1391920 w 3813235"/>
                <a:gd name="connsiteY8" fmla="*/ 2377440 h 3200400"/>
                <a:gd name="connsiteX9" fmla="*/ 1544320 w 3813235"/>
                <a:gd name="connsiteY9" fmla="*/ 2357120 h 3200400"/>
                <a:gd name="connsiteX10" fmla="*/ 1595120 w 3813235"/>
                <a:gd name="connsiteY10" fmla="*/ 2336800 h 3200400"/>
                <a:gd name="connsiteX11" fmla="*/ 1635760 w 3813235"/>
                <a:gd name="connsiteY11" fmla="*/ 2316480 h 3200400"/>
                <a:gd name="connsiteX12" fmla="*/ 1696720 w 3813235"/>
                <a:gd name="connsiteY12" fmla="*/ 2336800 h 3200400"/>
                <a:gd name="connsiteX13" fmla="*/ 1889760 w 3813235"/>
                <a:gd name="connsiteY13" fmla="*/ 2346960 h 3200400"/>
                <a:gd name="connsiteX14" fmla="*/ 1920240 w 3813235"/>
                <a:gd name="connsiteY14" fmla="*/ 2377440 h 3200400"/>
                <a:gd name="connsiteX15" fmla="*/ 1971040 w 3813235"/>
                <a:gd name="connsiteY15" fmla="*/ 2387600 h 3200400"/>
                <a:gd name="connsiteX16" fmla="*/ 2062480 w 3813235"/>
                <a:gd name="connsiteY16" fmla="*/ 2407920 h 3200400"/>
                <a:gd name="connsiteX17" fmla="*/ 2092960 w 3813235"/>
                <a:gd name="connsiteY17" fmla="*/ 2438400 h 3200400"/>
                <a:gd name="connsiteX18" fmla="*/ 2123440 w 3813235"/>
                <a:gd name="connsiteY18" fmla="*/ 2448560 h 3200400"/>
                <a:gd name="connsiteX19" fmla="*/ 2271302 w 3813235"/>
                <a:gd name="connsiteY19" fmla="*/ 2482146 h 3200400"/>
                <a:gd name="connsiteX20" fmla="*/ 2429214 w 3813235"/>
                <a:gd name="connsiteY20" fmla="*/ 2545686 h 3200400"/>
                <a:gd name="connsiteX21" fmla="*/ 2437315 w 3813235"/>
                <a:gd name="connsiteY21" fmla="*/ 2739568 h 3200400"/>
                <a:gd name="connsiteX22" fmla="*/ 2495464 w 3813235"/>
                <a:gd name="connsiteY22" fmla="*/ 2881281 h 3200400"/>
                <a:gd name="connsiteX23" fmla="*/ 2567557 w 3813235"/>
                <a:gd name="connsiteY23" fmla="*/ 2998883 h 3200400"/>
                <a:gd name="connsiteX24" fmla="*/ 2722880 w 3813235"/>
                <a:gd name="connsiteY24" fmla="*/ 2682240 h 3200400"/>
                <a:gd name="connsiteX25" fmla="*/ 2753360 w 3813235"/>
                <a:gd name="connsiteY25" fmla="*/ 2692400 h 3200400"/>
                <a:gd name="connsiteX26" fmla="*/ 2671969 w 3813235"/>
                <a:gd name="connsiteY26" fmla="*/ 3160917 h 3200400"/>
                <a:gd name="connsiteX27" fmla="*/ 2773680 w 3813235"/>
                <a:gd name="connsiteY27" fmla="*/ 2783840 h 3200400"/>
                <a:gd name="connsiteX28" fmla="*/ 2814320 w 3813235"/>
                <a:gd name="connsiteY28" fmla="*/ 2885440 h 3200400"/>
                <a:gd name="connsiteX29" fmla="*/ 2814320 w 3813235"/>
                <a:gd name="connsiteY29" fmla="*/ 2976880 h 3200400"/>
                <a:gd name="connsiteX30" fmla="*/ 2834640 w 3813235"/>
                <a:gd name="connsiteY30" fmla="*/ 3007360 h 3200400"/>
                <a:gd name="connsiteX31" fmla="*/ 2875280 w 3813235"/>
                <a:gd name="connsiteY31" fmla="*/ 3017520 h 3200400"/>
                <a:gd name="connsiteX32" fmla="*/ 2885440 w 3813235"/>
                <a:gd name="connsiteY32" fmla="*/ 3078480 h 3200400"/>
                <a:gd name="connsiteX33" fmla="*/ 2915920 w 3813235"/>
                <a:gd name="connsiteY33" fmla="*/ 3098800 h 3200400"/>
                <a:gd name="connsiteX34" fmla="*/ 2936240 w 3813235"/>
                <a:gd name="connsiteY34" fmla="*/ 3139440 h 3200400"/>
                <a:gd name="connsiteX35" fmla="*/ 2987040 w 3813235"/>
                <a:gd name="connsiteY35" fmla="*/ 3200400 h 3200400"/>
                <a:gd name="connsiteX36" fmla="*/ 3230880 w 3813235"/>
                <a:gd name="connsiteY36" fmla="*/ 3190240 h 3200400"/>
                <a:gd name="connsiteX37" fmla="*/ 3251200 w 3813235"/>
                <a:gd name="connsiteY37" fmla="*/ 3159760 h 3200400"/>
                <a:gd name="connsiteX38" fmla="*/ 3281680 w 3813235"/>
                <a:gd name="connsiteY38" fmla="*/ 3108960 h 3200400"/>
                <a:gd name="connsiteX39" fmla="*/ 3332480 w 3813235"/>
                <a:gd name="connsiteY39" fmla="*/ 3017520 h 3200400"/>
                <a:gd name="connsiteX40" fmla="*/ 3383280 w 3813235"/>
                <a:gd name="connsiteY40" fmla="*/ 2976880 h 3200400"/>
                <a:gd name="connsiteX41" fmla="*/ 3403600 w 3813235"/>
                <a:gd name="connsiteY41" fmla="*/ 2936240 h 3200400"/>
                <a:gd name="connsiteX42" fmla="*/ 3484880 w 3813235"/>
                <a:gd name="connsiteY42" fmla="*/ 2854960 h 3200400"/>
                <a:gd name="connsiteX43" fmla="*/ 3556000 w 3813235"/>
                <a:gd name="connsiteY43" fmla="*/ 2794000 h 3200400"/>
                <a:gd name="connsiteX44" fmla="*/ 3606800 w 3813235"/>
                <a:gd name="connsiteY44" fmla="*/ 2712720 h 3200400"/>
                <a:gd name="connsiteX45" fmla="*/ 3616960 w 3813235"/>
                <a:gd name="connsiteY45" fmla="*/ 2682240 h 3200400"/>
                <a:gd name="connsiteX46" fmla="*/ 3647440 w 3813235"/>
                <a:gd name="connsiteY46" fmla="*/ 2641600 h 3200400"/>
                <a:gd name="connsiteX47" fmla="*/ 3688080 w 3813235"/>
                <a:gd name="connsiteY47" fmla="*/ 2560320 h 3200400"/>
                <a:gd name="connsiteX48" fmla="*/ 3708400 w 3813235"/>
                <a:gd name="connsiteY48" fmla="*/ 2529840 h 3200400"/>
                <a:gd name="connsiteX49" fmla="*/ 3749040 w 3813235"/>
                <a:gd name="connsiteY49" fmla="*/ 2418080 h 3200400"/>
                <a:gd name="connsiteX50" fmla="*/ 3789680 w 3813235"/>
                <a:gd name="connsiteY50" fmla="*/ 2265680 h 3200400"/>
                <a:gd name="connsiteX51" fmla="*/ 3810000 w 3813235"/>
                <a:gd name="connsiteY51" fmla="*/ 2123440 h 3200400"/>
                <a:gd name="connsiteX52" fmla="*/ 3769360 w 3813235"/>
                <a:gd name="connsiteY52" fmla="*/ 1513840 h 3200400"/>
                <a:gd name="connsiteX53" fmla="*/ 3708400 w 3813235"/>
                <a:gd name="connsiteY53" fmla="*/ 1381760 h 3200400"/>
                <a:gd name="connsiteX54" fmla="*/ 3688080 w 3813235"/>
                <a:gd name="connsiteY54" fmla="*/ 1320800 h 3200400"/>
                <a:gd name="connsiteX55" fmla="*/ 3637280 w 3813235"/>
                <a:gd name="connsiteY55" fmla="*/ 1249680 h 3200400"/>
                <a:gd name="connsiteX56" fmla="*/ 3566160 w 3813235"/>
                <a:gd name="connsiteY56" fmla="*/ 1097280 h 3200400"/>
                <a:gd name="connsiteX57" fmla="*/ 3474720 w 3813235"/>
                <a:gd name="connsiteY57" fmla="*/ 975360 h 3200400"/>
                <a:gd name="connsiteX58" fmla="*/ 3403600 w 3813235"/>
                <a:gd name="connsiteY58" fmla="*/ 883920 h 3200400"/>
                <a:gd name="connsiteX59" fmla="*/ 3251200 w 3813235"/>
                <a:gd name="connsiteY59" fmla="*/ 731520 h 3200400"/>
                <a:gd name="connsiteX60" fmla="*/ 3190240 w 3813235"/>
                <a:gd name="connsiteY60" fmla="*/ 680720 h 3200400"/>
                <a:gd name="connsiteX61" fmla="*/ 3119120 w 3813235"/>
                <a:gd name="connsiteY61" fmla="*/ 609600 h 3200400"/>
                <a:gd name="connsiteX62" fmla="*/ 2865120 w 3813235"/>
                <a:gd name="connsiteY62" fmla="*/ 477520 h 3200400"/>
                <a:gd name="connsiteX63" fmla="*/ 2672080 w 3813235"/>
                <a:gd name="connsiteY63" fmla="*/ 375920 h 3200400"/>
                <a:gd name="connsiteX64" fmla="*/ 2570480 w 3813235"/>
                <a:gd name="connsiteY64" fmla="*/ 345440 h 3200400"/>
                <a:gd name="connsiteX65" fmla="*/ 2468880 w 3813235"/>
                <a:gd name="connsiteY65" fmla="*/ 294640 h 3200400"/>
                <a:gd name="connsiteX66" fmla="*/ 2346960 w 3813235"/>
                <a:gd name="connsiteY66" fmla="*/ 243840 h 3200400"/>
                <a:gd name="connsiteX67" fmla="*/ 2306320 w 3813235"/>
                <a:gd name="connsiteY67" fmla="*/ 223520 h 3200400"/>
                <a:gd name="connsiteX68" fmla="*/ 2174240 w 3813235"/>
                <a:gd name="connsiteY68" fmla="*/ 193040 h 3200400"/>
                <a:gd name="connsiteX69" fmla="*/ 2113280 w 3813235"/>
                <a:gd name="connsiteY69" fmla="*/ 162560 h 3200400"/>
                <a:gd name="connsiteX70" fmla="*/ 1828800 w 3813235"/>
                <a:gd name="connsiteY70" fmla="*/ 111760 h 3200400"/>
                <a:gd name="connsiteX71" fmla="*/ 1757680 w 3813235"/>
                <a:gd name="connsiteY71" fmla="*/ 91440 h 3200400"/>
                <a:gd name="connsiteX72" fmla="*/ 1513840 w 3813235"/>
                <a:gd name="connsiteY72" fmla="*/ 40640 h 3200400"/>
                <a:gd name="connsiteX73" fmla="*/ 1300480 w 3813235"/>
                <a:gd name="connsiteY73" fmla="*/ 20320 h 3200400"/>
                <a:gd name="connsiteX74" fmla="*/ 1005840 w 3813235"/>
                <a:gd name="connsiteY74" fmla="*/ 0 h 3200400"/>
                <a:gd name="connsiteX75" fmla="*/ 436880 w 3813235"/>
                <a:gd name="connsiteY75" fmla="*/ 20320 h 3200400"/>
                <a:gd name="connsiteX76" fmla="*/ 345440 w 3813235"/>
                <a:gd name="connsiteY76" fmla="*/ 81280 h 3200400"/>
                <a:gd name="connsiteX77" fmla="*/ 314960 w 3813235"/>
                <a:gd name="connsiteY77" fmla="*/ 101600 h 3200400"/>
                <a:gd name="connsiteX78" fmla="*/ 284480 w 3813235"/>
                <a:gd name="connsiteY78" fmla="*/ 132080 h 3200400"/>
                <a:gd name="connsiteX79" fmla="*/ 213360 w 3813235"/>
                <a:gd name="connsiteY79" fmla="*/ 193040 h 3200400"/>
                <a:gd name="connsiteX80" fmla="*/ 182880 w 3813235"/>
                <a:gd name="connsiteY80" fmla="*/ 243840 h 3200400"/>
                <a:gd name="connsiteX81" fmla="*/ 152400 w 3813235"/>
                <a:gd name="connsiteY81" fmla="*/ 325120 h 3200400"/>
                <a:gd name="connsiteX82" fmla="*/ 101600 w 3813235"/>
                <a:gd name="connsiteY82" fmla="*/ 436880 h 3200400"/>
                <a:gd name="connsiteX83" fmla="*/ 91440 w 3813235"/>
                <a:gd name="connsiteY83" fmla="*/ 528320 h 3200400"/>
                <a:gd name="connsiteX84" fmla="*/ 71120 w 3813235"/>
                <a:gd name="connsiteY84" fmla="*/ 589280 h 3200400"/>
                <a:gd name="connsiteX85" fmla="*/ 60960 w 3813235"/>
                <a:gd name="connsiteY85" fmla="*/ 629920 h 3200400"/>
                <a:gd name="connsiteX86" fmla="*/ 50800 w 3813235"/>
                <a:gd name="connsiteY86" fmla="*/ 721360 h 3200400"/>
                <a:gd name="connsiteX87" fmla="*/ 30480 w 3813235"/>
                <a:gd name="connsiteY87" fmla="*/ 751840 h 3200400"/>
                <a:gd name="connsiteX88" fmla="*/ 0 w 3813235"/>
                <a:gd name="connsiteY88" fmla="*/ 883920 h 3200400"/>
                <a:gd name="connsiteX89" fmla="*/ 20320 w 3813235"/>
                <a:gd name="connsiteY89" fmla="*/ 1706880 h 3200400"/>
                <a:gd name="connsiteX90" fmla="*/ 121920 w 3813235"/>
                <a:gd name="connsiteY90" fmla="*/ 1788160 h 3200400"/>
                <a:gd name="connsiteX91" fmla="*/ 193040 w 3813235"/>
                <a:gd name="connsiteY91" fmla="*/ 1869440 h 3200400"/>
                <a:gd name="connsiteX92" fmla="*/ 223520 w 3813235"/>
                <a:gd name="connsiteY92" fmla="*/ 1899920 h 3200400"/>
                <a:gd name="connsiteX93" fmla="*/ 274320 w 3813235"/>
                <a:gd name="connsiteY93" fmla="*/ 2021840 h 3200400"/>
                <a:gd name="connsiteX94" fmla="*/ 284480 w 3813235"/>
                <a:gd name="connsiteY94" fmla="*/ 2103120 h 3200400"/>
                <a:gd name="connsiteX95" fmla="*/ 294640 w 3813235"/>
                <a:gd name="connsiteY95" fmla="*/ 2133600 h 3200400"/>
                <a:gd name="connsiteX96" fmla="*/ 325120 w 3813235"/>
                <a:gd name="connsiteY96" fmla="*/ 2225040 h 3200400"/>
                <a:gd name="connsiteX97" fmla="*/ 335280 w 3813235"/>
                <a:gd name="connsiteY97" fmla="*/ 2265680 h 3200400"/>
                <a:gd name="connsiteX98" fmla="*/ 345440 w 3813235"/>
                <a:gd name="connsiteY98" fmla="*/ 2316480 h 3200400"/>
                <a:gd name="connsiteX99" fmla="*/ 355600 w 3813235"/>
                <a:gd name="connsiteY99" fmla="*/ 2346960 h 3200400"/>
                <a:gd name="connsiteX100" fmla="*/ 416560 w 3813235"/>
                <a:gd name="connsiteY100" fmla="*/ 2377440 h 3200400"/>
                <a:gd name="connsiteX101" fmla="*/ 467360 w 3813235"/>
                <a:gd name="connsiteY101" fmla="*/ 2418080 h 3200400"/>
                <a:gd name="connsiteX102" fmla="*/ 487680 w 3813235"/>
                <a:gd name="connsiteY102" fmla="*/ 2448560 h 3200400"/>
                <a:gd name="connsiteX103" fmla="*/ 558800 w 3813235"/>
                <a:gd name="connsiteY103" fmla="*/ 2479040 h 3200400"/>
                <a:gd name="connsiteX104" fmla="*/ 640080 w 3813235"/>
                <a:gd name="connsiteY104" fmla="*/ 2540000 h 3200400"/>
                <a:gd name="connsiteX105" fmla="*/ 680720 w 3813235"/>
                <a:gd name="connsiteY105" fmla="*/ 2570480 h 3200400"/>
                <a:gd name="connsiteX106" fmla="*/ 822960 w 3813235"/>
                <a:gd name="connsiteY106" fmla="*/ 2590800 h 3200400"/>
                <a:gd name="connsiteX107" fmla="*/ 914400 w 3813235"/>
                <a:gd name="connsiteY107" fmla="*/ 2621280 h 3200400"/>
                <a:gd name="connsiteX108" fmla="*/ 944880 w 3813235"/>
                <a:gd name="connsiteY108" fmla="*/ 2651760 h 3200400"/>
                <a:gd name="connsiteX109" fmla="*/ 995680 w 3813235"/>
                <a:gd name="connsiteY109" fmla="*/ 2661920 h 3200400"/>
                <a:gd name="connsiteX110" fmla="*/ 1066800 w 3813235"/>
                <a:gd name="connsiteY110" fmla="*/ 2682240 h 3200400"/>
                <a:gd name="connsiteX111" fmla="*/ 1076960 w 3813235"/>
                <a:gd name="connsiteY111" fmla="*/ 2651760 h 3200400"/>
                <a:gd name="connsiteX0" fmla="*/ 1076960 w 3813235"/>
                <a:gd name="connsiteY0" fmla="*/ 2651760 h 3206604"/>
                <a:gd name="connsiteX1" fmla="*/ 1076960 w 3813235"/>
                <a:gd name="connsiteY1" fmla="*/ 2651760 h 3206604"/>
                <a:gd name="connsiteX2" fmla="*/ 1137920 w 3813235"/>
                <a:gd name="connsiteY2" fmla="*/ 2580640 h 3206604"/>
                <a:gd name="connsiteX3" fmla="*/ 1168400 w 3813235"/>
                <a:gd name="connsiteY3" fmla="*/ 2550160 h 3206604"/>
                <a:gd name="connsiteX4" fmla="*/ 1249680 w 3813235"/>
                <a:gd name="connsiteY4" fmla="*/ 2529840 h 3206604"/>
                <a:gd name="connsiteX5" fmla="*/ 1280160 w 3813235"/>
                <a:gd name="connsiteY5" fmla="*/ 2479040 h 3206604"/>
                <a:gd name="connsiteX6" fmla="*/ 1300480 w 3813235"/>
                <a:gd name="connsiteY6" fmla="*/ 2407920 h 3206604"/>
                <a:gd name="connsiteX7" fmla="*/ 1330960 w 3813235"/>
                <a:gd name="connsiteY7" fmla="*/ 2387600 h 3206604"/>
                <a:gd name="connsiteX8" fmla="*/ 1391920 w 3813235"/>
                <a:gd name="connsiteY8" fmla="*/ 2377440 h 3206604"/>
                <a:gd name="connsiteX9" fmla="*/ 1544320 w 3813235"/>
                <a:gd name="connsiteY9" fmla="*/ 2357120 h 3206604"/>
                <a:gd name="connsiteX10" fmla="*/ 1595120 w 3813235"/>
                <a:gd name="connsiteY10" fmla="*/ 2336800 h 3206604"/>
                <a:gd name="connsiteX11" fmla="*/ 1635760 w 3813235"/>
                <a:gd name="connsiteY11" fmla="*/ 2316480 h 3206604"/>
                <a:gd name="connsiteX12" fmla="*/ 1696720 w 3813235"/>
                <a:gd name="connsiteY12" fmla="*/ 2336800 h 3206604"/>
                <a:gd name="connsiteX13" fmla="*/ 1889760 w 3813235"/>
                <a:gd name="connsiteY13" fmla="*/ 2346960 h 3206604"/>
                <a:gd name="connsiteX14" fmla="*/ 1920240 w 3813235"/>
                <a:gd name="connsiteY14" fmla="*/ 2377440 h 3206604"/>
                <a:gd name="connsiteX15" fmla="*/ 1971040 w 3813235"/>
                <a:gd name="connsiteY15" fmla="*/ 2387600 h 3206604"/>
                <a:gd name="connsiteX16" fmla="*/ 2062480 w 3813235"/>
                <a:gd name="connsiteY16" fmla="*/ 2407920 h 3206604"/>
                <a:gd name="connsiteX17" fmla="*/ 2092960 w 3813235"/>
                <a:gd name="connsiteY17" fmla="*/ 2438400 h 3206604"/>
                <a:gd name="connsiteX18" fmla="*/ 2123440 w 3813235"/>
                <a:gd name="connsiteY18" fmla="*/ 2448560 h 3206604"/>
                <a:gd name="connsiteX19" fmla="*/ 2271302 w 3813235"/>
                <a:gd name="connsiteY19" fmla="*/ 2482146 h 3206604"/>
                <a:gd name="connsiteX20" fmla="*/ 2429214 w 3813235"/>
                <a:gd name="connsiteY20" fmla="*/ 2545686 h 3206604"/>
                <a:gd name="connsiteX21" fmla="*/ 2437315 w 3813235"/>
                <a:gd name="connsiteY21" fmla="*/ 2739568 h 3206604"/>
                <a:gd name="connsiteX22" fmla="*/ 2495464 w 3813235"/>
                <a:gd name="connsiteY22" fmla="*/ 2881281 h 3206604"/>
                <a:gd name="connsiteX23" fmla="*/ 2567557 w 3813235"/>
                <a:gd name="connsiteY23" fmla="*/ 2998883 h 3206604"/>
                <a:gd name="connsiteX24" fmla="*/ 2722880 w 3813235"/>
                <a:gd name="connsiteY24" fmla="*/ 2682240 h 3206604"/>
                <a:gd name="connsiteX25" fmla="*/ 2611872 w 3813235"/>
                <a:gd name="connsiteY25" fmla="*/ 3146967 h 3206604"/>
                <a:gd name="connsiteX26" fmla="*/ 2671969 w 3813235"/>
                <a:gd name="connsiteY26" fmla="*/ 3160917 h 3206604"/>
                <a:gd name="connsiteX27" fmla="*/ 2773680 w 3813235"/>
                <a:gd name="connsiteY27" fmla="*/ 2783840 h 3206604"/>
                <a:gd name="connsiteX28" fmla="*/ 2814320 w 3813235"/>
                <a:gd name="connsiteY28" fmla="*/ 2885440 h 3206604"/>
                <a:gd name="connsiteX29" fmla="*/ 2814320 w 3813235"/>
                <a:gd name="connsiteY29" fmla="*/ 2976880 h 3206604"/>
                <a:gd name="connsiteX30" fmla="*/ 2834640 w 3813235"/>
                <a:gd name="connsiteY30" fmla="*/ 3007360 h 3206604"/>
                <a:gd name="connsiteX31" fmla="*/ 2875280 w 3813235"/>
                <a:gd name="connsiteY31" fmla="*/ 3017520 h 3206604"/>
                <a:gd name="connsiteX32" fmla="*/ 2885440 w 3813235"/>
                <a:gd name="connsiteY32" fmla="*/ 3078480 h 3206604"/>
                <a:gd name="connsiteX33" fmla="*/ 2915920 w 3813235"/>
                <a:gd name="connsiteY33" fmla="*/ 3098800 h 3206604"/>
                <a:gd name="connsiteX34" fmla="*/ 2936240 w 3813235"/>
                <a:gd name="connsiteY34" fmla="*/ 3139440 h 3206604"/>
                <a:gd name="connsiteX35" fmla="*/ 2987040 w 3813235"/>
                <a:gd name="connsiteY35" fmla="*/ 3200400 h 3206604"/>
                <a:gd name="connsiteX36" fmla="*/ 3230880 w 3813235"/>
                <a:gd name="connsiteY36" fmla="*/ 3190240 h 3206604"/>
                <a:gd name="connsiteX37" fmla="*/ 3251200 w 3813235"/>
                <a:gd name="connsiteY37" fmla="*/ 3159760 h 3206604"/>
                <a:gd name="connsiteX38" fmla="*/ 3281680 w 3813235"/>
                <a:gd name="connsiteY38" fmla="*/ 3108960 h 3206604"/>
                <a:gd name="connsiteX39" fmla="*/ 3332480 w 3813235"/>
                <a:gd name="connsiteY39" fmla="*/ 3017520 h 3206604"/>
                <a:gd name="connsiteX40" fmla="*/ 3383280 w 3813235"/>
                <a:gd name="connsiteY40" fmla="*/ 2976880 h 3206604"/>
                <a:gd name="connsiteX41" fmla="*/ 3403600 w 3813235"/>
                <a:gd name="connsiteY41" fmla="*/ 2936240 h 3206604"/>
                <a:gd name="connsiteX42" fmla="*/ 3484880 w 3813235"/>
                <a:gd name="connsiteY42" fmla="*/ 2854960 h 3206604"/>
                <a:gd name="connsiteX43" fmla="*/ 3556000 w 3813235"/>
                <a:gd name="connsiteY43" fmla="*/ 2794000 h 3206604"/>
                <a:gd name="connsiteX44" fmla="*/ 3606800 w 3813235"/>
                <a:gd name="connsiteY44" fmla="*/ 2712720 h 3206604"/>
                <a:gd name="connsiteX45" fmla="*/ 3616960 w 3813235"/>
                <a:gd name="connsiteY45" fmla="*/ 2682240 h 3206604"/>
                <a:gd name="connsiteX46" fmla="*/ 3647440 w 3813235"/>
                <a:gd name="connsiteY46" fmla="*/ 2641600 h 3206604"/>
                <a:gd name="connsiteX47" fmla="*/ 3688080 w 3813235"/>
                <a:gd name="connsiteY47" fmla="*/ 2560320 h 3206604"/>
                <a:gd name="connsiteX48" fmla="*/ 3708400 w 3813235"/>
                <a:gd name="connsiteY48" fmla="*/ 2529840 h 3206604"/>
                <a:gd name="connsiteX49" fmla="*/ 3749040 w 3813235"/>
                <a:gd name="connsiteY49" fmla="*/ 2418080 h 3206604"/>
                <a:gd name="connsiteX50" fmla="*/ 3789680 w 3813235"/>
                <a:gd name="connsiteY50" fmla="*/ 2265680 h 3206604"/>
                <a:gd name="connsiteX51" fmla="*/ 3810000 w 3813235"/>
                <a:gd name="connsiteY51" fmla="*/ 2123440 h 3206604"/>
                <a:gd name="connsiteX52" fmla="*/ 3769360 w 3813235"/>
                <a:gd name="connsiteY52" fmla="*/ 1513840 h 3206604"/>
                <a:gd name="connsiteX53" fmla="*/ 3708400 w 3813235"/>
                <a:gd name="connsiteY53" fmla="*/ 1381760 h 3206604"/>
                <a:gd name="connsiteX54" fmla="*/ 3688080 w 3813235"/>
                <a:gd name="connsiteY54" fmla="*/ 1320800 h 3206604"/>
                <a:gd name="connsiteX55" fmla="*/ 3637280 w 3813235"/>
                <a:gd name="connsiteY55" fmla="*/ 1249680 h 3206604"/>
                <a:gd name="connsiteX56" fmla="*/ 3566160 w 3813235"/>
                <a:gd name="connsiteY56" fmla="*/ 1097280 h 3206604"/>
                <a:gd name="connsiteX57" fmla="*/ 3474720 w 3813235"/>
                <a:gd name="connsiteY57" fmla="*/ 975360 h 3206604"/>
                <a:gd name="connsiteX58" fmla="*/ 3403600 w 3813235"/>
                <a:gd name="connsiteY58" fmla="*/ 883920 h 3206604"/>
                <a:gd name="connsiteX59" fmla="*/ 3251200 w 3813235"/>
                <a:gd name="connsiteY59" fmla="*/ 731520 h 3206604"/>
                <a:gd name="connsiteX60" fmla="*/ 3190240 w 3813235"/>
                <a:gd name="connsiteY60" fmla="*/ 680720 h 3206604"/>
                <a:gd name="connsiteX61" fmla="*/ 3119120 w 3813235"/>
                <a:gd name="connsiteY61" fmla="*/ 609600 h 3206604"/>
                <a:gd name="connsiteX62" fmla="*/ 2865120 w 3813235"/>
                <a:gd name="connsiteY62" fmla="*/ 477520 h 3206604"/>
                <a:gd name="connsiteX63" fmla="*/ 2672080 w 3813235"/>
                <a:gd name="connsiteY63" fmla="*/ 375920 h 3206604"/>
                <a:gd name="connsiteX64" fmla="*/ 2570480 w 3813235"/>
                <a:gd name="connsiteY64" fmla="*/ 345440 h 3206604"/>
                <a:gd name="connsiteX65" fmla="*/ 2468880 w 3813235"/>
                <a:gd name="connsiteY65" fmla="*/ 294640 h 3206604"/>
                <a:gd name="connsiteX66" fmla="*/ 2346960 w 3813235"/>
                <a:gd name="connsiteY66" fmla="*/ 243840 h 3206604"/>
                <a:gd name="connsiteX67" fmla="*/ 2306320 w 3813235"/>
                <a:gd name="connsiteY67" fmla="*/ 223520 h 3206604"/>
                <a:gd name="connsiteX68" fmla="*/ 2174240 w 3813235"/>
                <a:gd name="connsiteY68" fmla="*/ 193040 h 3206604"/>
                <a:gd name="connsiteX69" fmla="*/ 2113280 w 3813235"/>
                <a:gd name="connsiteY69" fmla="*/ 162560 h 3206604"/>
                <a:gd name="connsiteX70" fmla="*/ 1828800 w 3813235"/>
                <a:gd name="connsiteY70" fmla="*/ 111760 h 3206604"/>
                <a:gd name="connsiteX71" fmla="*/ 1757680 w 3813235"/>
                <a:gd name="connsiteY71" fmla="*/ 91440 h 3206604"/>
                <a:gd name="connsiteX72" fmla="*/ 1513840 w 3813235"/>
                <a:gd name="connsiteY72" fmla="*/ 40640 h 3206604"/>
                <a:gd name="connsiteX73" fmla="*/ 1300480 w 3813235"/>
                <a:gd name="connsiteY73" fmla="*/ 20320 h 3206604"/>
                <a:gd name="connsiteX74" fmla="*/ 1005840 w 3813235"/>
                <a:gd name="connsiteY74" fmla="*/ 0 h 3206604"/>
                <a:gd name="connsiteX75" fmla="*/ 436880 w 3813235"/>
                <a:gd name="connsiteY75" fmla="*/ 20320 h 3206604"/>
                <a:gd name="connsiteX76" fmla="*/ 345440 w 3813235"/>
                <a:gd name="connsiteY76" fmla="*/ 81280 h 3206604"/>
                <a:gd name="connsiteX77" fmla="*/ 314960 w 3813235"/>
                <a:gd name="connsiteY77" fmla="*/ 101600 h 3206604"/>
                <a:gd name="connsiteX78" fmla="*/ 284480 w 3813235"/>
                <a:gd name="connsiteY78" fmla="*/ 132080 h 3206604"/>
                <a:gd name="connsiteX79" fmla="*/ 213360 w 3813235"/>
                <a:gd name="connsiteY79" fmla="*/ 193040 h 3206604"/>
                <a:gd name="connsiteX80" fmla="*/ 182880 w 3813235"/>
                <a:gd name="connsiteY80" fmla="*/ 243840 h 3206604"/>
                <a:gd name="connsiteX81" fmla="*/ 152400 w 3813235"/>
                <a:gd name="connsiteY81" fmla="*/ 325120 h 3206604"/>
                <a:gd name="connsiteX82" fmla="*/ 101600 w 3813235"/>
                <a:gd name="connsiteY82" fmla="*/ 436880 h 3206604"/>
                <a:gd name="connsiteX83" fmla="*/ 91440 w 3813235"/>
                <a:gd name="connsiteY83" fmla="*/ 528320 h 3206604"/>
                <a:gd name="connsiteX84" fmla="*/ 71120 w 3813235"/>
                <a:gd name="connsiteY84" fmla="*/ 589280 h 3206604"/>
                <a:gd name="connsiteX85" fmla="*/ 60960 w 3813235"/>
                <a:gd name="connsiteY85" fmla="*/ 629920 h 3206604"/>
                <a:gd name="connsiteX86" fmla="*/ 50800 w 3813235"/>
                <a:gd name="connsiteY86" fmla="*/ 721360 h 3206604"/>
                <a:gd name="connsiteX87" fmla="*/ 30480 w 3813235"/>
                <a:gd name="connsiteY87" fmla="*/ 751840 h 3206604"/>
                <a:gd name="connsiteX88" fmla="*/ 0 w 3813235"/>
                <a:gd name="connsiteY88" fmla="*/ 883920 h 3206604"/>
                <a:gd name="connsiteX89" fmla="*/ 20320 w 3813235"/>
                <a:gd name="connsiteY89" fmla="*/ 1706880 h 3206604"/>
                <a:gd name="connsiteX90" fmla="*/ 121920 w 3813235"/>
                <a:gd name="connsiteY90" fmla="*/ 1788160 h 3206604"/>
                <a:gd name="connsiteX91" fmla="*/ 193040 w 3813235"/>
                <a:gd name="connsiteY91" fmla="*/ 1869440 h 3206604"/>
                <a:gd name="connsiteX92" fmla="*/ 223520 w 3813235"/>
                <a:gd name="connsiteY92" fmla="*/ 1899920 h 3206604"/>
                <a:gd name="connsiteX93" fmla="*/ 274320 w 3813235"/>
                <a:gd name="connsiteY93" fmla="*/ 2021840 h 3206604"/>
                <a:gd name="connsiteX94" fmla="*/ 284480 w 3813235"/>
                <a:gd name="connsiteY94" fmla="*/ 2103120 h 3206604"/>
                <a:gd name="connsiteX95" fmla="*/ 294640 w 3813235"/>
                <a:gd name="connsiteY95" fmla="*/ 2133600 h 3206604"/>
                <a:gd name="connsiteX96" fmla="*/ 325120 w 3813235"/>
                <a:gd name="connsiteY96" fmla="*/ 2225040 h 3206604"/>
                <a:gd name="connsiteX97" fmla="*/ 335280 w 3813235"/>
                <a:gd name="connsiteY97" fmla="*/ 2265680 h 3206604"/>
                <a:gd name="connsiteX98" fmla="*/ 345440 w 3813235"/>
                <a:gd name="connsiteY98" fmla="*/ 2316480 h 3206604"/>
                <a:gd name="connsiteX99" fmla="*/ 355600 w 3813235"/>
                <a:gd name="connsiteY99" fmla="*/ 2346960 h 3206604"/>
                <a:gd name="connsiteX100" fmla="*/ 416560 w 3813235"/>
                <a:gd name="connsiteY100" fmla="*/ 2377440 h 3206604"/>
                <a:gd name="connsiteX101" fmla="*/ 467360 w 3813235"/>
                <a:gd name="connsiteY101" fmla="*/ 2418080 h 3206604"/>
                <a:gd name="connsiteX102" fmla="*/ 487680 w 3813235"/>
                <a:gd name="connsiteY102" fmla="*/ 2448560 h 3206604"/>
                <a:gd name="connsiteX103" fmla="*/ 558800 w 3813235"/>
                <a:gd name="connsiteY103" fmla="*/ 2479040 h 3206604"/>
                <a:gd name="connsiteX104" fmla="*/ 640080 w 3813235"/>
                <a:gd name="connsiteY104" fmla="*/ 2540000 h 3206604"/>
                <a:gd name="connsiteX105" fmla="*/ 680720 w 3813235"/>
                <a:gd name="connsiteY105" fmla="*/ 2570480 h 3206604"/>
                <a:gd name="connsiteX106" fmla="*/ 822960 w 3813235"/>
                <a:gd name="connsiteY106" fmla="*/ 2590800 h 3206604"/>
                <a:gd name="connsiteX107" fmla="*/ 914400 w 3813235"/>
                <a:gd name="connsiteY107" fmla="*/ 2621280 h 3206604"/>
                <a:gd name="connsiteX108" fmla="*/ 944880 w 3813235"/>
                <a:gd name="connsiteY108" fmla="*/ 2651760 h 3206604"/>
                <a:gd name="connsiteX109" fmla="*/ 995680 w 3813235"/>
                <a:gd name="connsiteY109" fmla="*/ 2661920 h 3206604"/>
                <a:gd name="connsiteX110" fmla="*/ 1066800 w 3813235"/>
                <a:gd name="connsiteY110" fmla="*/ 2682240 h 3206604"/>
                <a:gd name="connsiteX111" fmla="*/ 1076960 w 3813235"/>
                <a:gd name="connsiteY111" fmla="*/ 2651760 h 3206604"/>
                <a:gd name="connsiteX0" fmla="*/ 1076960 w 3813235"/>
                <a:gd name="connsiteY0" fmla="*/ 2651760 h 3200400"/>
                <a:gd name="connsiteX1" fmla="*/ 1076960 w 3813235"/>
                <a:gd name="connsiteY1" fmla="*/ 2651760 h 3200400"/>
                <a:gd name="connsiteX2" fmla="*/ 1137920 w 3813235"/>
                <a:gd name="connsiteY2" fmla="*/ 2580640 h 3200400"/>
                <a:gd name="connsiteX3" fmla="*/ 1168400 w 3813235"/>
                <a:gd name="connsiteY3" fmla="*/ 2550160 h 3200400"/>
                <a:gd name="connsiteX4" fmla="*/ 1249680 w 3813235"/>
                <a:gd name="connsiteY4" fmla="*/ 2529840 h 3200400"/>
                <a:gd name="connsiteX5" fmla="*/ 1280160 w 3813235"/>
                <a:gd name="connsiteY5" fmla="*/ 2479040 h 3200400"/>
                <a:gd name="connsiteX6" fmla="*/ 1300480 w 3813235"/>
                <a:gd name="connsiteY6" fmla="*/ 2407920 h 3200400"/>
                <a:gd name="connsiteX7" fmla="*/ 1330960 w 3813235"/>
                <a:gd name="connsiteY7" fmla="*/ 2387600 h 3200400"/>
                <a:gd name="connsiteX8" fmla="*/ 1391920 w 3813235"/>
                <a:gd name="connsiteY8" fmla="*/ 2377440 h 3200400"/>
                <a:gd name="connsiteX9" fmla="*/ 1544320 w 3813235"/>
                <a:gd name="connsiteY9" fmla="*/ 2357120 h 3200400"/>
                <a:gd name="connsiteX10" fmla="*/ 1595120 w 3813235"/>
                <a:gd name="connsiteY10" fmla="*/ 2336800 h 3200400"/>
                <a:gd name="connsiteX11" fmla="*/ 1635760 w 3813235"/>
                <a:gd name="connsiteY11" fmla="*/ 2316480 h 3200400"/>
                <a:gd name="connsiteX12" fmla="*/ 1696720 w 3813235"/>
                <a:gd name="connsiteY12" fmla="*/ 2336800 h 3200400"/>
                <a:gd name="connsiteX13" fmla="*/ 1889760 w 3813235"/>
                <a:gd name="connsiteY13" fmla="*/ 2346960 h 3200400"/>
                <a:gd name="connsiteX14" fmla="*/ 1920240 w 3813235"/>
                <a:gd name="connsiteY14" fmla="*/ 2377440 h 3200400"/>
                <a:gd name="connsiteX15" fmla="*/ 1971040 w 3813235"/>
                <a:gd name="connsiteY15" fmla="*/ 2387600 h 3200400"/>
                <a:gd name="connsiteX16" fmla="*/ 2062480 w 3813235"/>
                <a:gd name="connsiteY16" fmla="*/ 2407920 h 3200400"/>
                <a:gd name="connsiteX17" fmla="*/ 2092960 w 3813235"/>
                <a:gd name="connsiteY17" fmla="*/ 2438400 h 3200400"/>
                <a:gd name="connsiteX18" fmla="*/ 2123440 w 3813235"/>
                <a:gd name="connsiteY18" fmla="*/ 2448560 h 3200400"/>
                <a:gd name="connsiteX19" fmla="*/ 2271302 w 3813235"/>
                <a:gd name="connsiteY19" fmla="*/ 2482146 h 3200400"/>
                <a:gd name="connsiteX20" fmla="*/ 2429214 w 3813235"/>
                <a:gd name="connsiteY20" fmla="*/ 2545686 h 3200400"/>
                <a:gd name="connsiteX21" fmla="*/ 2437315 w 3813235"/>
                <a:gd name="connsiteY21" fmla="*/ 2739568 h 3200400"/>
                <a:gd name="connsiteX22" fmla="*/ 2495464 w 3813235"/>
                <a:gd name="connsiteY22" fmla="*/ 2881281 h 3200400"/>
                <a:gd name="connsiteX23" fmla="*/ 2567557 w 3813235"/>
                <a:gd name="connsiteY23" fmla="*/ 2998883 h 3200400"/>
                <a:gd name="connsiteX24" fmla="*/ 2589714 w 3813235"/>
                <a:gd name="connsiteY24" fmla="*/ 3062422 h 3200400"/>
                <a:gd name="connsiteX25" fmla="*/ 2611872 w 3813235"/>
                <a:gd name="connsiteY25" fmla="*/ 3146967 h 3200400"/>
                <a:gd name="connsiteX26" fmla="*/ 2671969 w 3813235"/>
                <a:gd name="connsiteY26" fmla="*/ 3160917 h 3200400"/>
                <a:gd name="connsiteX27" fmla="*/ 2773680 w 3813235"/>
                <a:gd name="connsiteY27" fmla="*/ 2783840 h 3200400"/>
                <a:gd name="connsiteX28" fmla="*/ 2814320 w 3813235"/>
                <a:gd name="connsiteY28" fmla="*/ 2885440 h 3200400"/>
                <a:gd name="connsiteX29" fmla="*/ 2814320 w 3813235"/>
                <a:gd name="connsiteY29" fmla="*/ 2976880 h 3200400"/>
                <a:gd name="connsiteX30" fmla="*/ 2834640 w 3813235"/>
                <a:gd name="connsiteY30" fmla="*/ 3007360 h 3200400"/>
                <a:gd name="connsiteX31" fmla="*/ 2875280 w 3813235"/>
                <a:gd name="connsiteY31" fmla="*/ 3017520 h 3200400"/>
                <a:gd name="connsiteX32" fmla="*/ 2885440 w 3813235"/>
                <a:gd name="connsiteY32" fmla="*/ 3078480 h 3200400"/>
                <a:gd name="connsiteX33" fmla="*/ 2915920 w 3813235"/>
                <a:gd name="connsiteY33" fmla="*/ 3098800 h 3200400"/>
                <a:gd name="connsiteX34" fmla="*/ 2936240 w 3813235"/>
                <a:gd name="connsiteY34" fmla="*/ 3139440 h 3200400"/>
                <a:gd name="connsiteX35" fmla="*/ 2987040 w 3813235"/>
                <a:gd name="connsiteY35" fmla="*/ 3200400 h 3200400"/>
                <a:gd name="connsiteX36" fmla="*/ 3230880 w 3813235"/>
                <a:gd name="connsiteY36" fmla="*/ 3190240 h 3200400"/>
                <a:gd name="connsiteX37" fmla="*/ 3251200 w 3813235"/>
                <a:gd name="connsiteY37" fmla="*/ 3159760 h 3200400"/>
                <a:gd name="connsiteX38" fmla="*/ 3281680 w 3813235"/>
                <a:gd name="connsiteY38" fmla="*/ 3108960 h 3200400"/>
                <a:gd name="connsiteX39" fmla="*/ 3332480 w 3813235"/>
                <a:gd name="connsiteY39" fmla="*/ 3017520 h 3200400"/>
                <a:gd name="connsiteX40" fmla="*/ 3383280 w 3813235"/>
                <a:gd name="connsiteY40" fmla="*/ 2976880 h 3200400"/>
                <a:gd name="connsiteX41" fmla="*/ 3403600 w 3813235"/>
                <a:gd name="connsiteY41" fmla="*/ 2936240 h 3200400"/>
                <a:gd name="connsiteX42" fmla="*/ 3484880 w 3813235"/>
                <a:gd name="connsiteY42" fmla="*/ 2854960 h 3200400"/>
                <a:gd name="connsiteX43" fmla="*/ 3556000 w 3813235"/>
                <a:gd name="connsiteY43" fmla="*/ 2794000 h 3200400"/>
                <a:gd name="connsiteX44" fmla="*/ 3606800 w 3813235"/>
                <a:gd name="connsiteY44" fmla="*/ 2712720 h 3200400"/>
                <a:gd name="connsiteX45" fmla="*/ 3616960 w 3813235"/>
                <a:gd name="connsiteY45" fmla="*/ 2682240 h 3200400"/>
                <a:gd name="connsiteX46" fmla="*/ 3647440 w 3813235"/>
                <a:gd name="connsiteY46" fmla="*/ 2641600 h 3200400"/>
                <a:gd name="connsiteX47" fmla="*/ 3688080 w 3813235"/>
                <a:gd name="connsiteY47" fmla="*/ 2560320 h 3200400"/>
                <a:gd name="connsiteX48" fmla="*/ 3708400 w 3813235"/>
                <a:gd name="connsiteY48" fmla="*/ 2529840 h 3200400"/>
                <a:gd name="connsiteX49" fmla="*/ 3749040 w 3813235"/>
                <a:gd name="connsiteY49" fmla="*/ 2418080 h 3200400"/>
                <a:gd name="connsiteX50" fmla="*/ 3789680 w 3813235"/>
                <a:gd name="connsiteY50" fmla="*/ 2265680 h 3200400"/>
                <a:gd name="connsiteX51" fmla="*/ 3810000 w 3813235"/>
                <a:gd name="connsiteY51" fmla="*/ 2123440 h 3200400"/>
                <a:gd name="connsiteX52" fmla="*/ 3769360 w 3813235"/>
                <a:gd name="connsiteY52" fmla="*/ 1513840 h 3200400"/>
                <a:gd name="connsiteX53" fmla="*/ 3708400 w 3813235"/>
                <a:gd name="connsiteY53" fmla="*/ 1381760 h 3200400"/>
                <a:gd name="connsiteX54" fmla="*/ 3688080 w 3813235"/>
                <a:gd name="connsiteY54" fmla="*/ 1320800 h 3200400"/>
                <a:gd name="connsiteX55" fmla="*/ 3637280 w 3813235"/>
                <a:gd name="connsiteY55" fmla="*/ 1249680 h 3200400"/>
                <a:gd name="connsiteX56" fmla="*/ 3566160 w 3813235"/>
                <a:gd name="connsiteY56" fmla="*/ 1097280 h 3200400"/>
                <a:gd name="connsiteX57" fmla="*/ 3474720 w 3813235"/>
                <a:gd name="connsiteY57" fmla="*/ 975360 h 3200400"/>
                <a:gd name="connsiteX58" fmla="*/ 3403600 w 3813235"/>
                <a:gd name="connsiteY58" fmla="*/ 883920 h 3200400"/>
                <a:gd name="connsiteX59" fmla="*/ 3251200 w 3813235"/>
                <a:gd name="connsiteY59" fmla="*/ 731520 h 3200400"/>
                <a:gd name="connsiteX60" fmla="*/ 3190240 w 3813235"/>
                <a:gd name="connsiteY60" fmla="*/ 680720 h 3200400"/>
                <a:gd name="connsiteX61" fmla="*/ 3119120 w 3813235"/>
                <a:gd name="connsiteY61" fmla="*/ 609600 h 3200400"/>
                <a:gd name="connsiteX62" fmla="*/ 2865120 w 3813235"/>
                <a:gd name="connsiteY62" fmla="*/ 477520 h 3200400"/>
                <a:gd name="connsiteX63" fmla="*/ 2672080 w 3813235"/>
                <a:gd name="connsiteY63" fmla="*/ 375920 h 3200400"/>
                <a:gd name="connsiteX64" fmla="*/ 2570480 w 3813235"/>
                <a:gd name="connsiteY64" fmla="*/ 345440 h 3200400"/>
                <a:gd name="connsiteX65" fmla="*/ 2468880 w 3813235"/>
                <a:gd name="connsiteY65" fmla="*/ 294640 h 3200400"/>
                <a:gd name="connsiteX66" fmla="*/ 2346960 w 3813235"/>
                <a:gd name="connsiteY66" fmla="*/ 243840 h 3200400"/>
                <a:gd name="connsiteX67" fmla="*/ 2306320 w 3813235"/>
                <a:gd name="connsiteY67" fmla="*/ 223520 h 3200400"/>
                <a:gd name="connsiteX68" fmla="*/ 2174240 w 3813235"/>
                <a:gd name="connsiteY68" fmla="*/ 193040 h 3200400"/>
                <a:gd name="connsiteX69" fmla="*/ 2113280 w 3813235"/>
                <a:gd name="connsiteY69" fmla="*/ 162560 h 3200400"/>
                <a:gd name="connsiteX70" fmla="*/ 1828800 w 3813235"/>
                <a:gd name="connsiteY70" fmla="*/ 111760 h 3200400"/>
                <a:gd name="connsiteX71" fmla="*/ 1757680 w 3813235"/>
                <a:gd name="connsiteY71" fmla="*/ 91440 h 3200400"/>
                <a:gd name="connsiteX72" fmla="*/ 1513840 w 3813235"/>
                <a:gd name="connsiteY72" fmla="*/ 40640 h 3200400"/>
                <a:gd name="connsiteX73" fmla="*/ 1300480 w 3813235"/>
                <a:gd name="connsiteY73" fmla="*/ 20320 h 3200400"/>
                <a:gd name="connsiteX74" fmla="*/ 1005840 w 3813235"/>
                <a:gd name="connsiteY74" fmla="*/ 0 h 3200400"/>
                <a:gd name="connsiteX75" fmla="*/ 436880 w 3813235"/>
                <a:gd name="connsiteY75" fmla="*/ 20320 h 3200400"/>
                <a:gd name="connsiteX76" fmla="*/ 345440 w 3813235"/>
                <a:gd name="connsiteY76" fmla="*/ 81280 h 3200400"/>
                <a:gd name="connsiteX77" fmla="*/ 314960 w 3813235"/>
                <a:gd name="connsiteY77" fmla="*/ 101600 h 3200400"/>
                <a:gd name="connsiteX78" fmla="*/ 284480 w 3813235"/>
                <a:gd name="connsiteY78" fmla="*/ 132080 h 3200400"/>
                <a:gd name="connsiteX79" fmla="*/ 213360 w 3813235"/>
                <a:gd name="connsiteY79" fmla="*/ 193040 h 3200400"/>
                <a:gd name="connsiteX80" fmla="*/ 182880 w 3813235"/>
                <a:gd name="connsiteY80" fmla="*/ 243840 h 3200400"/>
                <a:gd name="connsiteX81" fmla="*/ 152400 w 3813235"/>
                <a:gd name="connsiteY81" fmla="*/ 325120 h 3200400"/>
                <a:gd name="connsiteX82" fmla="*/ 101600 w 3813235"/>
                <a:gd name="connsiteY82" fmla="*/ 436880 h 3200400"/>
                <a:gd name="connsiteX83" fmla="*/ 91440 w 3813235"/>
                <a:gd name="connsiteY83" fmla="*/ 528320 h 3200400"/>
                <a:gd name="connsiteX84" fmla="*/ 71120 w 3813235"/>
                <a:gd name="connsiteY84" fmla="*/ 589280 h 3200400"/>
                <a:gd name="connsiteX85" fmla="*/ 60960 w 3813235"/>
                <a:gd name="connsiteY85" fmla="*/ 629920 h 3200400"/>
                <a:gd name="connsiteX86" fmla="*/ 50800 w 3813235"/>
                <a:gd name="connsiteY86" fmla="*/ 721360 h 3200400"/>
                <a:gd name="connsiteX87" fmla="*/ 30480 w 3813235"/>
                <a:gd name="connsiteY87" fmla="*/ 751840 h 3200400"/>
                <a:gd name="connsiteX88" fmla="*/ 0 w 3813235"/>
                <a:gd name="connsiteY88" fmla="*/ 883920 h 3200400"/>
                <a:gd name="connsiteX89" fmla="*/ 20320 w 3813235"/>
                <a:gd name="connsiteY89" fmla="*/ 1706880 h 3200400"/>
                <a:gd name="connsiteX90" fmla="*/ 121920 w 3813235"/>
                <a:gd name="connsiteY90" fmla="*/ 1788160 h 3200400"/>
                <a:gd name="connsiteX91" fmla="*/ 193040 w 3813235"/>
                <a:gd name="connsiteY91" fmla="*/ 1869440 h 3200400"/>
                <a:gd name="connsiteX92" fmla="*/ 223520 w 3813235"/>
                <a:gd name="connsiteY92" fmla="*/ 1899920 h 3200400"/>
                <a:gd name="connsiteX93" fmla="*/ 274320 w 3813235"/>
                <a:gd name="connsiteY93" fmla="*/ 2021840 h 3200400"/>
                <a:gd name="connsiteX94" fmla="*/ 284480 w 3813235"/>
                <a:gd name="connsiteY94" fmla="*/ 2103120 h 3200400"/>
                <a:gd name="connsiteX95" fmla="*/ 294640 w 3813235"/>
                <a:gd name="connsiteY95" fmla="*/ 2133600 h 3200400"/>
                <a:gd name="connsiteX96" fmla="*/ 325120 w 3813235"/>
                <a:gd name="connsiteY96" fmla="*/ 2225040 h 3200400"/>
                <a:gd name="connsiteX97" fmla="*/ 335280 w 3813235"/>
                <a:gd name="connsiteY97" fmla="*/ 2265680 h 3200400"/>
                <a:gd name="connsiteX98" fmla="*/ 345440 w 3813235"/>
                <a:gd name="connsiteY98" fmla="*/ 2316480 h 3200400"/>
                <a:gd name="connsiteX99" fmla="*/ 355600 w 3813235"/>
                <a:gd name="connsiteY99" fmla="*/ 2346960 h 3200400"/>
                <a:gd name="connsiteX100" fmla="*/ 416560 w 3813235"/>
                <a:gd name="connsiteY100" fmla="*/ 2377440 h 3200400"/>
                <a:gd name="connsiteX101" fmla="*/ 467360 w 3813235"/>
                <a:gd name="connsiteY101" fmla="*/ 2418080 h 3200400"/>
                <a:gd name="connsiteX102" fmla="*/ 487680 w 3813235"/>
                <a:gd name="connsiteY102" fmla="*/ 2448560 h 3200400"/>
                <a:gd name="connsiteX103" fmla="*/ 558800 w 3813235"/>
                <a:gd name="connsiteY103" fmla="*/ 2479040 h 3200400"/>
                <a:gd name="connsiteX104" fmla="*/ 640080 w 3813235"/>
                <a:gd name="connsiteY104" fmla="*/ 2540000 h 3200400"/>
                <a:gd name="connsiteX105" fmla="*/ 680720 w 3813235"/>
                <a:gd name="connsiteY105" fmla="*/ 2570480 h 3200400"/>
                <a:gd name="connsiteX106" fmla="*/ 822960 w 3813235"/>
                <a:gd name="connsiteY106" fmla="*/ 2590800 h 3200400"/>
                <a:gd name="connsiteX107" fmla="*/ 914400 w 3813235"/>
                <a:gd name="connsiteY107" fmla="*/ 2621280 h 3200400"/>
                <a:gd name="connsiteX108" fmla="*/ 944880 w 3813235"/>
                <a:gd name="connsiteY108" fmla="*/ 2651760 h 3200400"/>
                <a:gd name="connsiteX109" fmla="*/ 995680 w 3813235"/>
                <a:gd name="connsiteY109" fmla="*/ 2661920 h 3200400"/>
                <a:gd name="connsiteX110" fmla="*/ 1066800 w 3813235"/>
                <a:gd name="connsiteY110" fmla="*/ 2682240 h 3200400"/>
                <a:gd name="connsiteX111" fmla="*/ 1076960 w 3813235"/>
                <a:gd name="connsiteY111" fmla="*/ 2651760 h 3200400"/>
                <a:gd name="connsiteX0" fmla="*/ 1076960 w 3813235"/>
                <a:gd name="connsiteY0" fmla="*/ 2651760 h 3200400"/>
                <a:gd name="connsiteX1" fmla="*/ 1076960 w 3813235"/>
                <a:gd name="connsiteY1" fmla="*/ 2651760 h 3200400"/>
                <a:gd name="connsiteX2" fmla="*/ 1137920 w 3813235"/>
                <a:gd name="connsiteY2" fmla="*/ 2580640 h 3200400"/>
                <a:gd name="connsiteX3" fmla="*/ 1168400 w 3813235"/>
                <a:gd name="connsiteY3" fmla="*/ 2550160 h 3200400"/>
                <a:gd name="connsiteX4" fmla="*/ 1249680 w 3813235"/>
                <a:gd name="connsiteY4" fmla="*/ 2529840 h 3200400"/>
                <a:gd name="connsiteX5" fmla="*/ 1280160 w 3813235"/>
                <a:gd name="connsiteY5" fmla="*/ 2479040 h 3200400"/>
                <a:gd name="connsiteX6" fmla="*/ 1300480 w 3813235"/>
                <a:gd name="connsiteY6" fmla="*/ 2407920 h 3200400"/>
                <a:gd name="connsiteX7" fmla="*/ 1330960 w 3813235"/>
                <a:gd name="connsiteY7" fmla="*/ 2387600 h 3200400"/>
                <a:gd name="connsiteX8" fmla="*/ 1391920 w 3813235"/>
                <a:gd name="connsiteY8" fmla="*/ 2377440 h 3200400"/>
                <a:gd name="connsiteX9" fmla="*/ 1544320 w 3813235"/>
                <a:gd name="connsiteY9" fmla="*/ 2357120 h 3200400"/>
                <a:gd name="connsiteX10" fmla="*/ 1595120 w 3813235"/>
                <a:gd name="connsiteY10" fmla="*/ 2336800 h 3200400"/>
                <a:gd name="connsiteX11" fmla="*/ 1635760 w 3813235"/>
                <a:gd name="connsiteY11" fmla="*/ 2316480 h 3200400"/>
                <a:gd name="connsiteX12" fmla="*/ 1696720 w 3813235"/>
                <a:gd name="connsiteY12" fmla="*/ 2336800 h 3200400"/>
                <a:gd name="connsiteX13" fmla="*/ 1889760 w 3813235"/>
                <a:gd name="connsiteY13" fmla="*/ 2346960 h 3200400"/>
                <a:gd name="connsiteX14" fmla="*/ 1920240 w 3813235"/>
                <a:gd name="connsiteY14" fmla="*/ 2377440 h 3200400"/>
                <a:gd name="connsiteX15" fmla="*/ 1971040 w 3813235"/>
                <a:gd name="connsiteY15" fmla="*/ 2387600 h 3200400"/>
                <a:gd name="connsiteX16" fmla="*/ 2062480 w 3813235"/>
                <a:gd name="connsiteY16" fmla="*/ 2407920 h 3200400"/>
                <a:gd name="connsiteX17" fmla="*/ 2092960 w 3813235"/>
                <a:gd name="connsiteY17" fmla="*/ 2438400 h 3200400"/>
                <a:gd name="connsiteX18" fmla="*/ 2123440 w 3813235"/>
                <a:gd name="connsiteY18" fmla="*/ 2448560 h 3200400"/>
                <a:gd name="connsiteX19" fmla="*/ 2271302 w 3813235"/>
                <a:gd name="connsiteY19" fmla="*/ 2482146 h 3200400"/>
                <a:gd name="connsiteX20" fmla="*/ 2429214 w 3813235"/>
                <a:gd name="connsiteY20" fmla="*/ 2545686 h 3200400"/>
                <a:gd name="connsiteX21" fmla="*/ 2437315 w 3813235"/>
                <a:gd name="connsiteY21" fmla="*/ 2739568 h 3200400"/>
                <a:gd name="connsiteX22" fmla="*/ 2495464 w 3813235"/>
                <a:gd name="connsiteY22" fmla="*/ 2881281 h 3200400"/>
                <a:gd name="connsiteX23" fmla="*/ 2567557 w 3813235"/>
                <a:gd name="connsiteY23" fmla="*/ 2998883 h 3200400"/>
                <a:gd name="connsiteX24" fmla="*/ 2589714 w 3813235"/>
                <a:gd name="connsiteY24" fmla="*/ 3062422 h 3200400"/>
                <a:gd name="connsiteX25" fmla="*/ 2611872 w 3813235"/>
                <a:gd name="connsiteY25" fmla="*/ 3146967 h 3200400"/>
                <a:gd name="connsiteX26" fmla="*/ 2671969 w 3813235"/>
                <a:gd name="connsiteY26" fmla="*/ 3160917 h 3200400"/>
                <a:gd name="connsiteX27" fmla="*/ 2773680 w 3813235"/>
                <a:gd name="connsiteY27" fmla="*/ 3106170 h 3200400"/>
                <a:gd name="connsiteX28" fmla="*/ 2814320 w 3813235"/>
                <a:gd name="connsiteY28" fmla="*/ 2885440 h 3200400"/>
                <a:gd name="connsiteX29" fmla="*/ 2814320 w 3813235"/>
                <a:gd name="connsiteY29" fmla="*/ 2976880 h 3200400"/>
                <a:gd name="connsiteX30" fmla="*/ 2834640 w 3813235"/>
                <a:gd name="connsiteY30" fmla="*/ 3007360 h 3200400"/>
                <a:gd name="connsiteX31" fmla="*/ 2875280 w 3813235"/>
                <a:gd name="connsiteY31" fmla="*/ 3017520 h 3200400"/>
                <a:gd name="connsiteX32" fmla="*/ 2885440 w 3813235"/>
                <a:gd name="connsiteY32" fmla="*/ 3078480 h 3200400"/>
                <a:gd name="connsiteX33" fmla="*/ 2915920 w 3813235"/>
                <a:gd name="connsiteY33" fmla="*/ 3098800 h 3200400"/>
                <a:gd name="connsiteX34" fmla="*/ 2936240 w 3813235"/>
                <a:gd name="connsiteY34" fmla="*/ 3139440 h 3200400"/>
                <a:gd name="connsiteX35" fmla="*/ 2987040 w 3813235"/>
                <a:gd name="connsiteY35" fmla="*/ 3200400 h 3200400"/>
                <a:gd name="connsiteX36" fmla="*/ 3230880 w 3813235"/>
                <a:gd name="connsiteY36" fmla="*/ 3190240 h 3200400"/>
                <a:gd name="connsiteX37" fmla="*/ 3251200 w 3813235"/>
                <a:gd name="connsiteY37" fmla="*/ 3159760 h 3200400"/>
                <a:gd name="connsiteX38" fmla="*/ 3281680 w 3813235"/>
                <a:gd name="connsiteY38" fmla="*/ 3108960 h 3200400"/>
                <a:gd name="connsiteX39" fmla="*/ 3332480 w 3813235"/>
                <a:gd name="connsiteY39" fmla="*/ 3017520 h 3200400"/>
                <a:gd name="connsiteX40" fmla="*/ 3383280 w 3813235"/>
                <a:gd name="connsiteY40" fmla="*/ 2976880 h 3200400"/>
                <a:gd name="connsiteX41" fmla="*/ 3403600 w 3813235"/>
                <a:gd name="connsiteY41" fmla="*/ 2936240 h 3200400"/>
                <a:gd name="connsiteX42" fmla="*/ 3484880 w 3813235"/>
                <a:gd name="connsiteY42" fmla="*/ 2854960 h 3200400"/>
                <a:gd name="connsiteX43" fmla="*/ 3556000 w 3813235"/>
                <a:gd name="connsiteY43" fmla="*/ 2794000 h 3200400"/>
                <a:gd name="connsiteX44" fmla="*/ 3606800 w 3813235"/>
                <a:gd name="connsiteY44" fmla="*/ 2712720 h 3200400"/>
                <a:gd name="connsiteX45" fmla="*/ 3616960 w 3813235"/>
                <a:gd name="connsiteY45" fmla="*/ 2682240 h 3200400"/>
                <a:gd name="connsiteX46" fmla="*/ 3647440 w 3813235"/>
                <a:gd name="connsiteY46" fmla="*/ 2641600 h 3200400"/>
                <a:gd name="connsiteX47" fmla="*/ 3688080 w 3813235"/>
                <a:gd name="connsiteY47" fmla="*/ 2560320 h 3200400"/>
                <a:gd name="connsiteX48" fmla="*/ 3708400 w 3813235"/>
                <a:gd name="connsiteY48" fmla="*/ 2529840 h 3200400"/>
                <a:gd name="connsiteX49" fmla="*/ 3749040 w 3813235"/>
                <a:gd name="connsiteY49" fmla="*/ 2418080 h 3200400"/>
                <a:gd name="connsiteX50" fmla="*/ 3789680 w 3813235"/>
                <a:gd name="connsiteY50" fmla="*/ 2265680 h 3200400"/>
                <a:gd name="connsiteX51" fmla="*/ 3810000 w 3813235"/>
                <a:gd name="connsiteY51" fmla="*/ 2123440 h 3200400"/>
                <a:gd name="connsiteX52" fmla="*/ 3769360 w 3813235"/>
                <a:gd name="connsiteY52" fmla="*/ 1513840 h 3200400"/>
                <a:gd name="connsiteX53" fmla="*/ 3708400 w 3813235"/>
                <a:gd name="connsiteY53" fmla="*/ 1381760 h 3200400"/>
                <a:gd name="connsiteX54" fmla="*/ 3688080 w 3813235"/>
                <a:gd name="connsiteY54" fmla="*/ 1320800 h 3200400"/>
                <a:gd name="connsiteX55" fmla="*/ 3637280 w 3813235"/>
                <a:gd name="connsiteY55" fmla="*/ 1249680 h 3200400"/>
                <a:gd name="connsiteX56" fmla="*/ 3566160 w 3813235"/>
                <a:gd name="connsiteY56" fmla="*/ 1097280 h 3200400"/>
                <a:gd name="connsiteX57" fmla="*/ 3474720 w 3813235"/>
                <a:gd name="connsiteY57" fmla="*/ 975360 h 3200400"/>
                <a:gd name="connsiteX58" fmla="*/ 3403600 w 3813235"/>
                <a:gd name="connsiteY58" fmla="*/ 883920 h 3200400"/>
                <a:gd name="connsiteX59" fmla="*/ 3251200 w 3813235"/>
                <a:gd name="connsiteY59" fmla="*/ 731520 h 3200400"/>
                <a:gd name="connsiteX60" fmla="*/ 3190240 w 3813235"/>
                <a:gd name="connsiteY60" fmla="*/ 680720 h 3200400"/>
                <a:gd name="connsiteX61" fmla="*/ 3119120 w 3813235"/>
                <a:gd name="connsiteY61" fmla="*/ 609600 h 3200400"/>
                <a:gd name="connsiteX62" fmla="*/ 2865120 w 3813235"/>
                <a:gd name="connsiteY62" fmla="*/ 477520 h 3200400"/>
                <a:gd name="connsiteX63" fmla="*/ 2672080 w 3813235"/>
                <a:gd name="connsiteY63" fmla="*/ 375920 h 3200400"/>
                <a:gd name="connsiteX64" fmla="*/ 2570480 w 3813235"/>
                <a:gd name="connsiteY64" fmla="*/ 345440 h 3200400"/>
                <a:gd name="connsiteX65" fmla="*/ 2468880 w 3813235"/>
                <a:gd name="connsiteY65" fmla="*/ 294640 h 3200400"/>
                <a:gd name="connsiteX66" fmla="*/ 2346960 w 3813235"/>
                <a:gd name="connsiteY66" fmla="*/ 243840 h 3200400"/>
                <a:gd name="connsiteX67" fmla="*/ 2306320 w 3813235"/>
                <a:gd name="connsiteY67" fmla="*/ 223520 h 3200400"/>
                <a:gd name="connsiteX68" fmla="*/ 2174240 w 3813235"/>
                <a:gd name="connsiteY68" fmla="*/ 193040 h 3200400"/>
                <a:gd name="connsiteX69" fmla="*/ 2113280 w 3813235"/>
                <a:gd name="connsiteY69" fmla="*/ 162560 h 3200400"/>
                <a:gd name="connsiteX70" fmla="*/ 1828800 w 3813235"/>
                <a:gd name="connsiteY70" fmla="*/ 111760 h 3200400"/>
                <a:gd name="connsiteX71" fmla="*/ 1757680 w 3813235"/>
                <a:gd name="connsiteY71" fmla="*/ 91440 h 3200400"/>
                <a:gd name="connsiteX72" fmla="*/ 1513840 w 3813235"/>
                <a:gd name="connsiteY72" fmla="*/ 40640 h 3200400"/>
                <a:gd name="connsiteX73" fmla="*/ 1300480 w 3813235"/>
                <a:gd name="connsiteY73" fmla="*/ 20320 h 3200400"/>
                <a:gd name="connsiteX74" fmla="*/ 1005840 w 3813235"/>
                <a:gd name="connsiteY74" fmla="*/ 0 h 3200400"/>
                <a:gd name="connsiteX75" fmla="*/ 436880 w 3813235"/>
                <a:gd name="connsiteY75" fmla="*/ 20320 h 3200400"/>
                <a:gd name="connsiteX76" fmla="*/ 345440 w 3813235"/>
                <a:gd name="connsiteY76" fmla="*/ 81280 h 3200400"/>
                <a:gd name="connsiteX77" fmla="*/ 314960 w 3813235"/>
                <a:gd name="connsiteY77" fmla="*/ 101600 h 3200400"/>
                <a:gd name="connsiteX78" fmla="*/ 284480 w 3813235"/>
                <a:gd name="connsiteY78" fmla="*/ 132080 h 3200400"/>
                <a:gd name="connsiteX79" fmla="*/ 213360 w 3813235"/>
                <a:gd name="connsiteY79" fmla="*/ 193040 h 3200400"/>
                <a:gd name="connsiteX80" fmla="*/ 182880 w 3813235"/>
                <a:gd name="connsiteY80" fmla="*/ 243840 h 3200400"/>
                <a:gd name="connsiteX81" fmla="*/ 152400 w 3813235"/>
                <a:gd name="connsiteY81" fmla="*/ 325120 h 3200400"/>
                <a:gd name="connsiteX82" fmla="*/ 101600 w 3813235"/>
                <a:gd name="connsiteY82" fmla="*/ 436880 h 3200400"/>
                <a:gd name="connsiteX83" fmla="*/ 91440 w 3813235"/>
                <a:gd name="connsiteY83" fmla="*/ 528320 h 3200400"/>
                <a:gd name="connsiteX84" fmla="*/ 71120 w 3813235"/>
                <a:gd name="connsiteY84" fmla="*/ 589280 h 3200400"/>
                <a:gd name="connsiteX85" fmla="*/ 60960 w 3813235"/>
                <a:gd name="connsiteY85" fmla="*/ 629920 h 3200400"/>
                <a:gd name="connsiteX86" fmla="*/ 50800 w 3813235"/>
                <a:gd name="connsiteY86" fmla="*/ 721360 h 3200400"/>
                <a:gd name="connsiteX87" fmla="*/ 30480 w 3813235"/>
                <a:gd name="connsiteY87" fmla="*/ 751840 h 3200400"/>
                <a:gd name="connsiteX88" fmla="*/ 0 w 3813235"/>
                <a:gd name="connsiteY88" fmla="*/ 883920 h 3200400"/>
                <a:gd name="connsiteX89" fmla="*/ 20320 w 3813235"/>
                <a:gd name="connsiteY89" fmla="*/ 1706880 h 3200400"/>
                <a:gd name="connsiteX90" fmla="*/ 121920 w 3813235"/>
                <a:gd name="connsiteY90" fmla="*/ 1788160 h 3200400"/>
                <a:gd name="connsiteX91" fmla="*/ 193040 w 3813235"/>
                <a:gd name="connsiteY91" fmla="*/ 1869440 h 3200400"/>
                <a:gd name="connsiteX92" fmla="*/ 223520 w 3813235"/>
                <a:gd name="connsiteY92" fmla="*/ 1899920 h 3200400"/>
                <a:gd name="connsiteX93" fmla="*/ 274320 w 3813235"/>
                <a:gd name="connsiteY93" fmla="*/ 2021840 h 3200400"/>
                <a:gd name="connsiteX94" fmla="*/ 284480 w 3813235"/>
                <a:gd name="connsiteY94" fmla="*/ 2103120 h 3200400"/>
                <a:gd name="connsiteX95" fmla="*/ 294640 w 3813235"/>
                <a:gd name="connsiteY95" fmla="*/ 2133600 h 3200400"/>
                <a:gd name="connsiteX96" fmla="*/ 325120 w 3813235"/>
                <a:gd name="connsiteY96" fmla="*/ 2225040 h 3200400"/>
                <a:gd name="connsiteX97" fmla="*/ 335280 w 3813235"/>
                <a:gd name="connsiteY97" fmla="*/ 2265680 h 3200400"/>
                <a:gd name="connsiteX98" fmla="*/ 345440 w 3813235"/>
                <a:gd name="connsiteY98" fmla="*/ 2316480 h 3200400"/>
                <a:gd name="connsiteX99" fmla="*/ 355600 w 3813235"/>
                <a:gd name="connsiteY99" fmla="*/ 2346960 h 3200400"/>
                <a:gd name="connsiteX100" fmla="*/ 416560 w 3813235"/>
                <a:gd name="connsiteY100" fmla="*/ 2377440 h 3200400"/>
                <a:gd name="connsiteX101" fmla="*/ 467360 w 3813235"/>
                <a:gd name="connsiteY101" fmla="*/ 2418080 h 3200400"/>
                <a:gd name="connsiteX102" fmla="*/ 487680 w 3813235"/>
                <a:gd name="connsiteY102" fmla="*/ 2448560 h 3200400"/>
                <a:gd name="connsiteX103" fmla="*/ 558800 w 3813235"/>
                <a:gd name="connsiteY103" fmla="*/ 2479040 h 3200400"/>
                <a:gd name="connsiteX104" fmla="*/ 640080 w 3813235"/>
                <a:gd name="connsiteY104" fmla="*/ 2540000 h 3200400"/>
                <a:gd name="connsiteX105" fmla="*/ 680720 w 3813235"/>
                <a:gd name="connsiteY105" fmla="*/ 2570480 h 3200400"/>
                <a:gd name="connsiteX106" fmla="*/ 822960 w 3813235"/>
                <a:gd name="connsiteY106" fmla="*/ 2590800 h 3200400"/>
                <a:gd name="connsiteX107" fmla="*/ 914400 w 3813235"/>
                <a:gd name="connsiteY107" fmla="*/ 2621280 h 3200400"/>
                <a:gd name="connsiteX108" fmla="*/ 944880 w 3813235"/>
                <a:gd name="connsiteY108" fmla="*/ 2651760 h 3200400"/>
                <a:gd name="connsiteX109" fmla="*/ 995680 w 3813235"/>
                <a:gd name="connsiteY109" fmla="*/ 2661920 h 3200400"/>
                <a:gd name="connsiteX110" fmla="*/ 1066800 w 3813235"/>
                <a:gd name="connsiteY110" fmla="*/ 2682240 h 3200400"/>
                <a:gd name="connsiteX111" fmla="*/ 1076960 w 3813235"/>
                <a:gd name="connsiteY111" fmla="*/ 2651760 h 3200400"/>
                <a:gd name="connsiteX0" fmla="*/ 1076960 w 3813235"/>
                <a:gd name="connsiteY0" fmla="*/ 2651760 h 3200400"/>
                <a:gd name="connsiteX1" fmla="*/ 1076960 w 3813235"/>
                <a:gd name="connsiteY1" fmla="*/ 2651760 h 3200400"/>
                <a:gd name="connsiteX2" fmla="*/ 1137920 w 3813235"/>
                <a:gd name="connsiteY2" fmla="*/ 2580640 h 3200400"/>
                <a:gd name="connsiteX3" fmla="*/ 1168400 w 3813235"/>
                <a:gd name="connsiteY3" fmla="*/ 2550160 h 3200400"/>
                <a:gd name="connsiteX4" fmla="*/ 1249680 w 3813235"/>
                <a:gd name="connsiteY4" fmla="*/ 2529840 h 3200400"/>
                <a:gd name="connsiteX5" fmla="*/ 1280160 w 3813235"/>
                <a:gd name="connsiteY5" fmla="*/ 2479040 h 3200400"/>
                <a:gd name="connsiteX6" fmla="*/ 1300480 w 3813235"/>
                <a:gd name="connsiteY6" fmla="*/ 2407920 h 3200400"/>
                <a:gd name="connsiteX7" fmla="*/ 1330960 w 3813235"/>
                <a:gd name="connsiteY7" fmla="*/ 2387600 h 3200400"/>
                <a:gd name="connsiteX8" fmla="*/ 1391920 w 3813235"/>
                <a:gd name="connsiteY8" fmla="*/ 2377440 h 3200400"/>
                <a:gd name="connsiteX9" fmla="*/ 1544320 w 3813235"/>
                <a:gd name="connsiteY9" fmla="*/ 2357120 h 3200400"/>
                <a:gd name="connsiteX10" fmla="*/ 1595120 w 3813235"/>
                <a:gd name="connsiteY10" fmla="*/ 2336800 h 3200400"/>
                <a:gd name="connsiteX11" fmla="*/ 1635760 w 3813235"/>
                <a:gd name="connsiteY11" fmla="*/ 2316480 h 3200400"/>
                <a:gd name="connsiteX12" fmla="*/ 1696720 w 3813235"/>
                <a:gd name="connsiteY12" fmla="*/ 2336800 h 3200400"/>
                <a:gd name="connsiteX13" fmla="*/ 1889760 w 3813235"/>
                <a:gd name="connsiteY13" fmla="*/ 2346960 h 3200400"/>
                <a:gd name="connsiteX14" fmla="*/ 1920240 w 3813235"/>
                <a:gd name="connsiteY14" fmla="*/ 2377440 h 3200400"/>
                <a:gd name="connsiteX15" fmla="*/ 1971040 w 3813235"/>
                <a:gd name="connsiteY15" fmla="*/ 2387600 h 3200400"/>
                <a:gd name="connsiteX16" fmla="*/ 2062480 w 3813235"/>
                <a:gd name="connsiteY16" fmla="*/ 2407920 h 3200400"/>
                <a:gd name="connsiteX17" fmla="*/ 2092960 w 3813235"/>
                <a:gd name="connsiteY17" fmla="*/ 2438400 h 3200400"/>
                <a:gd name="connsiteX18" fmla="*/ 2123440 w 3813235"/>
                <a:gd name="connsiteY18" fmla="*/ 2448560 h 3200400"/>
                <a:gd name="connsiteX19" fmla="*/ 2271302 w 3813235"/>
                <a:gd name="connsiteY19" fmla="*/ 2482146 h 3200400"/>
                <a:gd name="connsiteX20" fmla="*/ 2429214 w 3813235"/>
                <a:gd name="connsiteY20" fmla="*/ 2545686 h 3200400"/>
                <a:gd name="connsiteX21" fmla="*/ 2437315 w 3813235"/>
                <a:gd name="connsiteY21" fmla="*/ 2739568 h 3200400"/>
                <a:gd name="connsiteX22" fmla="*/ 2495464 w 3813235"/>
                <a:gd name="connsiteY22" fmla="*/ 2881281 h 3200400"/>
                <a:gd name="connsiteX23" fmla="*/ 2567557 w 3813235"/>
                <a:gd name="connsiteY23" fmla="*/ 2998883 h 3200400"/>
                <a:gd name="connsiteX24" fmla="*/ 2589714 w 3813235"/>
                <a:gd name="connsiteY24" fmla="*/ 3062422 h 3200400"/>
                <a:gd name="connsiteX25" fmla="*/ 2611872 w 3813235"/>
                <a:gd name="connsiteY25" fmla="*/ 3146967 h 3200400"/>
                <a:gd name="connsiteX26" fmla="*/ 2671969 w 3813235"/>
                <a:gd name="connsiteY26" fmla="*/ 3160917 h 3200400"/>
                <a:gd name="connsiteX27" fmla="*/ 2773680 w 3813235"/>
                <a:gd name="connsiteY27" fmla="*/ 3106170 h 3200400"/>
                <a:gd name="connsiteX28" fmla="*/ 2814320 w 3813235"/>
                <a:gd name="connsiteY28" fmla="*/ 3149916 h 3200400"/>
                <a:gd name="connsiteX29" fmla="*/ 2814320 w 3813235"/>
                <a:gd name="connsiteY29" fmla="*/ 2976880 h 3200400"/>
                <a:gd name="connsiteX30" fmla="*/ 2834640 w 3813235"/>
                <a:gd name="connsiteY30" fmla="*/ 3007360 h 3200400"/>
                <a:gd name="connsiteX31" fmla="*/ 2875280 w 3813235"/>
                <a:gd name="connsiteY31" fmla="*/ 3017520 h 3200400"/>
                <a:gd name="connsiteX32" fmla="*/ 2885440 w 3813235"/>
                <a:gd name="connsiteY32" fmla="*/ 3078480 h 3200400"/>
                <a:gd name="connsiteX33" fmla="*/ 2915920 w 3813235"/>
                <a:gd name="connsiteY33" fmla="*/ 3098800 h 3200400"/>
                <a:gd name="connsiteX34" fmla="*/ 2936240 w 3813235"/>
                <a:gd name="connsiteY34" fmla="*/ 3139440 h 3200400"/>
                <a:gd name="connsiteX35" fmla="*/ 2987040 w 3813235"/>
                <a:gd name="connsiteY35" fmla="*/ 3200400 h 3200400"/>
                <a:gd name="connsiteX36" fmla="*/ 3230880 w 3813235"/>
                <a:gd name="connsiteY36" fmla="*/ 3190240 h 3200400"/>
                <a:gd name="connsiteX37" fmla="*/ 3251200 w 3813235"/>
                <a:gd name="connsiteY37" fmla="*/ 3159760 h 3200400"/>
                <a:gd name="connsiteX38" fmla="*/ 3281680 w 3813235"/>
                <a:gd name="connsiteY38" fmla="*/ 3108960 h 3200400"/>
                <a:gd name="connsiteX39" fmla="*/ 3332480 w 3813235"/>
                <a:gd name="connsiteY39" fmla="*/ 3017520 h 3200400"/>
                <a:gd name="connsiteX40" fmla="*/ 3383280 w 3813235"/>
                <a:gd name="connsiteY40" fmla="*/ 2976880 h 3200400"/>
                <a:gd name="connsiteX41" fmla="*/ 3403600 w 3813235"/>
                <a:gd name="connsiteY41" fmla="*/ 2936240 h 3200400"/>
                <a:gd name="connsiteX42" fmla="*/ 3484880 w 3813235"/>
                <a:gd name="connsiteY42" fmla="*/ 2854960 h 3200400"/>
                <a:gd name="connsiteX43" fmla="*/ 3556000 w 3813235"/>
                <a:gd name="connsiteY43" fmla="*/ 2794000 h 3200400"/>
                <a:gd name="connsiteX44" fmla="*/ 3606800 w 3813235"/>
                <a:gd name="connsiteY44" fmla="*/ 2712720 h 3200400"/>
                <a:gd name="connsiteX45" fmla="*/ 3616960 w 3813235"/>
                <a:gd name="connsiteY45" fmla="*/ 2682240 h 3200400"/>
                <a:gd name="connsiteX46" fmla="*/ 3647440 w 3813235"/>
                <a:gd name="connsiteY46" fmla="*/ 2641600 h 3200400"/>
                <a:gd name="connsiteX47" fmla="*/ 3688080 w 3813235"/>
                <a:gd name="connsiteY47" fmla="*/ 2560320 h 3200400"/>
                <a:gd name="connsiteX48" fmla="*/ 3708400 w 3813235"/>
                <a:gd name="connsiteY48" fmla="*/ 2529840 h 3200400"/>
                <a:gd name="connsiteX49" fmla="*/ 3749040 w 3813235"/>
                <a:gd name="connsiteY49" fmla="*/ 2418080 h 3200400"/>
                <a:gd name="connsiteX50" fmla="*/ 3789680 w 3813235"/>
                <a:gd name="connsiteY50" fmla="*/ 2265680 h 3200400"/>
                <a:gd name="connsiteX51" fmla="*/ 3810000 w 3813235"/>
                <a:gd name="connsiteY51" fmla="*/ 2123440 h 3200400"/>
                <a:gd name="connsiteX52" fmla="*/ 3769360 w 3813235"/>
                <a:gd name="connsiteY52" fmla="*/ 1513840 h 3200400"/>
                <a:gd name="connsiteX53" fmla="*/ 3708400 w 3813235"/>
                <a:gd name="connsiteY53" fmla="*/ 1381760 h 3200400"/>
                <a:gd name="connsiteX54" fmla="*/ 3688080 w 3813235"/>
                <a:gd name="connsiteY54" fmla="*/ 1320800 h 3200400"/>
                <a:gd name="connsiteX55" fmla="*/ 3637280 w 3813235"/>
                <a:gd name="connsiteY55" fmla="*/ 1249680 h 3200400"/>
                <a:gd name="connsiteX56" fmla="*/ 3566160 w 3813235"/>
                <a:gd name="connsiteY56" fmla="*/ 1097280 h 3200400"/>
                <a:gd name="connsiteX57" fmla="*/ 3474720 w 3813235"/>
                <a:gd name="connsiteY57" fmla="*/ 975360 h 3200400"/>
                <a:gd name="connsiteX58" fmla="*/ 3403600 w 3813235"/>
                <a:gd name="connsiteY58" fmla="*/ 883920 h 3200400"/>
                <a:gd name="connsiteX59" fmla="*/ 3251200 w 3813235"/>
                <a:gd name="connsiteY59" fmla="*/ 731520 h 3200400"/>
                <a:gd name="connsiteX60" fmla="*/ 3190240 w 3813235"/>
                <a:gd name="connsiteY60" fmla="*/ 680720 h 3200400"/>
                <a:gd name="connsiteX61" fmla="*/ 3119120 w 3813235"/>
                <a:gd name="connsiteY61" fmla="*/ 609600 h 3200400"/>
                <a:gd name="connsiteX62" fmla="*/ 2865120 w 3813235"/>
                <a:gd name="connsiteY62" fmla="*/ 477520 h 3200400"/>
                <a:gd name="connsiteX63" fmla="*/ 2672080 w 3813235"/>
                <a:gd name="connsiteY63" fmla="*/ 375920 h 3200400"/>
                <a:gd name="connsiteX64" fmla="*/ 2570480 w 3813235"/>
                <a:gd name="connsiteY64" fmla="*/ 345440 h 3200400"/>
                <a:gd name="connsiteX65" fmla="*/ 2468880 w 3813235"/>
                <a:gd name="connsiteY65" fmla="*/ 294640 h 3200400"/>
                <a:gd name="connsiteX66" fmla="*/ 2346960 w 3813235"/>
                <a:gd name="connsiteY66" fmla="*/ 243840 h 3200400"/>
                <a:gd name="connsiteX67" fmla="*/ 2306320 w 3813235"/>
                <a:gd name="connsiteY67" fmla="*/ 223520 h 3200400"/>
                <a:gd name="connsiteX68" fmla="*/ 2174240 w 3813235"/>
                <a:gd name="connsiteY68" fmla="*/ 193040 h 3200400"/>
                <a:gd name="connsiteX69" fmla="*/ 2113280 w 3813235"/>
                <a:gd name="connsiteY69" fmla="*/ 162560 h 3200400"/>
                <a:gd name="connsiteX70" fmla="*/ 1828800 w 3813235"/>
                <a:gd name="connsiteY70" fmla="*/ 111760 h 3200400"/>
                <a:gd name="connsiteX71" fmla="*/ 1757680 w 3813235"/>
                <a:gd name="connsiteY71" fmla="*/ 91440 h 3200400"/>
                <a:gd name="connsiteX72" fmla="*/ 1513840 w 3813235"/>
                <a:gd name="connsiteY72" fmla="*/ 40640 h 3200400"/>
                <a:gd name="connsiteX73" fmla="*/ 1300480 w 3813235"/>
                <a:gd name="connsiteY73" fmla="*/ 20320 h 3200400"/>
                <a:gd name="connsiteX74" fmla="*/ 1005840 w 3813235"/>
                <a:gd name="connsiteY74" fmla="*/ 0 h 3200400"/>
                <a:gd name="connsiteX75" fmla="*/ 436880 w 3813235"/>
                <a:gd name="connsiteY75" fmla="*/ 20320 h 3200400"/>
                <a:gd name="connsiteX76" fmla="*/ 345440 w 3813235"/>
                <a:gd name="connsiteY76" fmla="*/ 81280 h 3200400"/>
                <a:gd name="connsiteX77" fmla="*/ 314960 w 3813235"/>
                <a:gd name="connsiteY77" fmla="*/ 101600 h 3200400"/>
                <a:gd name="connsiteX78" fmla="*/ 284480 w 3813235"/>
                <a:gd name="connsiteY78" fmla="*/ 132080 h 3200400"/>
                <a:gd name="connsiteX79" fmla="*/ 213360 w 3813235"/>
                <a:gd name="connsiteY79" fmla="*/ 193040 h 3200400"/>
                <a:gd name="connsiteX80" fmla="*/ 182880 w 3813235"/>
                <a:gd name="connsiteY80" fmla="*/ 243840 h 3200400"/>
                <a:gd name="connsiteX81" fmla="*/ 152400 w 3813235"/>
                <a:gd name="connsiteY81" fmla="*/ 325120 h 3200400"/>
                <a:gd name="connsiteX82" fmla="*/ 101600 w 3813235"/>
                <a:gd name="connsiteY82" fmla="*/ 436880 h 3200400"/>
                <a:gd name="connsiteX83" fmla="*/ 91440 w 3813235"/>
                <a:gd name="connsiteY83" fmla="*/ 528320 h 3200400"/>
                <a:gd name="connsiteX84" fmla="*/ 71120 w 3813235"/>
                <a:gd name="connsiteY84" fmla="*/ 589280 h 3200400"/>
                <a:gd name="connsiteX85" fmla="*/ 60960 w 3813235"/>
                <a:gd name="connsiteY85" fmla="*/ 629920 h 3200400"/>
                <a:gd name="connsiteX86" fmla="*/ 50800 w 3813235"/>
                <a:gd name="connsiteY86" fmla="*/ 721360 h 3200400"/>
                <a:gd name="connsiteX87" fmla="*/ 30480 w 3813235"/>
                <a:gd name="connsiteY87" fmla="*/ 751840 h 3200400"/>
                <a:gd name="connsiteX88" fmla="*/ 0 w 3813235"/>
                <a:gd name="connsiteY88" fmla="*/ 883920 h 3200400"/>
                <a:gd name="connsiteX89" fmla="*/ 20320 w 3813235"/>
                <a:gd name="connsiteY89" fmla="*/ 1706880 h 3200400"/>
                <a:gd name="connsiteX90" fmla="*/ 121920 w 3813235"/>
                <a:gd name="connsiteY90" fmla="*/ 1788160 h 3200400"/>
                <a:gd name="connsiteX91" fmla="*/ 193040 w 3813235"/>
                <a:gd name="connsiteY91" fmla="*/ 1869440 h 3200400"/>
                <a:gd name="connsiteX92" fmla="*/ 223520 w 3813235"/>
                <a:gd name="connsiteY92" fmla="*/ 1899920 h 3200400"/>
                <a:gd name="connsiteX93" fmla="*/ 274320 w 3813235"/>
                <a:gd name="connsiteY93" fmla="*/ 2021840 h 3200400"/>
                <a:gd name="connsiteX94" fmla="*/ 284480 w 3813235"/>
                <a:gd name="connsiteY94" fmla="*/ 2103120 h 3200400"/>
                <a:gd name="connsiteX95" fmla="*/ 294640 w 3813235"/>
                <a:gd name="connsiteY95" fmla="*/ 2133600 h 3200400"/>
                <a:gd name="connsiteX96" fmla="*/ 325120 w 3813235"/>
                <a:gd name="connsiteY96" fmla="*/ 2225040 h 3200400"/>
                <a:gd name="connsiteX97" fmla="*/ 335280 w 3813235"/>
                <a:gd name="connsiteY97" fmla="*/ 2265680 h 3200400"/>
                <a:gd name="connsiteX98" fmla="*/ 345440 w 3813235"/>
                <a:gd name="connsiteY98" fmla="*/ 2316480 h 3200400"/>
                <a:gd name="connsiteX99" fmla="*/ 355600 w 3813235"/>
                <a:gd name="connsiteY99" fmla="*/ 2346960 h 3200400"/>
                <a:gd name="connsiteX100" fmla="*/ 416560 w 3813235"/>
                <a:gd name="connsiteY100" fmla="*/ 2377440 h 3200400"/>
                <a:gd name="connsiteX101" fmla="*/ 467360 w 3813235"/>
                <a:gd name="connsiteY101" fmla="*/ 2418080 h 3200400"/>
                <a:gd name="connsiteX102" fmla="*/ 487680 w 3813235"/>
                <a:gd name="connsiteY102" fmla="*/ 2448560 h 3200400"/>
                <a:gd name="connsiteX103" fmla="*/ 558800 w 3813235"/>
                <a:gd name="connsiteY103" fmla="*/ 2479040 h 3200400"/>
                <a:gd name="connsiteX104" fmla="*/ 640080 w 3813235"/>
                <a:gd name="connsiteY104" fmla="*/ 2540000 h 3200400"/>
                <a:gd name="connsiteX105" fmla="*/ 680720 w 3813235"/>
                <a:gd name="connsiteY105" fmla="*/ 2570480 h 3200400"/>
                <a:gd name="connsiteX106" fmla="*/ 822960 w 3813235"/>
                <a:gd name="connsiteY106" fmla="*/ 2590800 h 3200400"/>
                <a:gd name="connsiteX107" fmla="*/ 914400 w 3813235"/>
                <a:gd name="connsiteY107" fmla="*/ 2621280 h 3200400"/>
                <a:gd name="connsiteX108" fmla="*/ 944880 w 3813235"/>
                <a:gd name="connsiteY108" fmla="*/ 2651760 h 3200400"/>
                <a:gd name="connsiteX109" fmla="*/ 995680 w 3813235"/>
                <a:gd name="connsiteY109" fmla="*/ 2661920 h 3200400"/>
                <a:gd name="connsiteX110" fmla="*/ 1066800 w 3813235"/>
                <a:gd name="connsiteY110" fmla="*/ 2682240 h 3200400"/>
                <a:gd name="connsiteX111" fmla="*/ 1076960 w 3813235"/>
                <a:gd name="connsiteY111" fmla="*/ 2651760 h 3200400"/>
                <a:gd name="connsiteX0" fmla="*/ 1076960 w 3813235"/>
                <a:gd name="connsiteY0" fmla="*/ 2651760 h 3200400"/>
                <a:gd name="connsiteX1" fmla="*/ 1076960 w 3813235"/>
                <a:gd name="connsiteY1" fmla="*/ 2651760 h 3200400"/>
                <a:gd name="connsiteX2" fmla="*/ 1137920 w 3813235"/>
                <a:gd name="connsiteY2" fmla="*/ 2580640 h 3200400"/>
                <a:gd name="connsiteX3" fmla="*/ 1168400 w 3813235"/>
                <a:gd name="connsiteY3" fmla="*/ 2550160 h 3200400"/>
                <a:gd name="connsiteX4" fmla="*/ 1249680 w 3813235"/>
                <a:gd name="connsiteY4" fmla="*/ 2529840 h 3200400"/>
                <a:gd name="connsiteX5" fmla="*/ 1280160 w 3813235"/>
                <a:gd name="connsiteY5" fmla="*/ 2479040 h 3200400"/>
                <a:gd name="connsiteX6" fmla="*/ 1300480 w 3813235"/>
                <a:gd name="connsiteY6" fmla="*/ 2407920 h 3200400"/>
                <a:gd name="connsiteX7" fmla="*/ 1330960 w 3813235"/>
                <a:gd name="connsiteY7" fmla="*/ 2387600 h 3200400"/>
                <a:gd name="connsiteX8" fmla="*/ 1391920 w 3813235"/>
                <a:gd name="connsiteY8" fmla="*/ 2377440 h 3200400"/>
                <a:gd name="connsiteX9" fmla="*/ 1544320 w 3813235"/>
                <a:gd name="connsiteY9" fmla="*/ 2357120 h 3200400"/>
                <a:gd name="connsiteX10" fmla="*/ 1595120 w 3813235"/>
                <a:gd name="connsiteY10" fmla="*/ 2336800 h 3200400"/>
                <a:gd name="connsiteX11" fmla="*/ 1635760 w 3813235"/>
                <a:gd name="connsiteY11" fmla="*/ 2316480 h 3200400"/>
                <a:gd name="connsiteX12" fmla="*/ 1696720 w 3813235"/>
                <a:gd name="connsiteY12" fmla="*/ 2336800 h 3200400"/>
                <a:gd name="connsiteX13" fmla="*/ 1889760 w 3813235"/>
                <a:gd name="connsiteY13" fmla="*/ 2346960 h 3200400"/>
                <a:gd name="connsiteX14" fmla="*/ 1920240 w 3813235"/>
                <a:gd name="connsiteY14" fmla="*/ 2377440 h 3200400"/>
                <a:gd name="connsiteX15" fmla="*/ 1971040 w 3813235"/>
                <a:gd name="connsiteY15" fmla="*/ 2387600 h 3200400"/>
                <a:gd name="connsiteX16" fmla="*/ 2062480 w 3813235"/>
                <a:gd name="connsiteY16" fmla="*/ 2407920 h 3200400"/>
                <a:gd name="connsiteX17" fmla="*/ 2092960 w 3813235"/>
                <a:gd name="connsiteY17" fmla="*/ 2438400 h 3200400"/>
                <a:gd name="connsiteX18" fmla="*/ 2123440 w 3813235"/>
                <a:gd name="connsiteY18" fmla="*/ 2448560 h 3200400"/>
                <a:gd name="connsiteX19" fmla="*/ 2271302 w 3813235"/>
                <a:gd name="connsiteY19" fmla="*/ 2482146 h 3200400"/>
                <a:gd name="connsiteX20" fmla="*/ 2429214 w 3813235"/>
                <a:gd name="connsiteY20" fmla="*/ 2545686 h 3200400"/>
                <a:gd name="connsiteX21" fmla="*/ 2437315 w 3813235"/>
                <a:gd name="connsiteY21" fmla="*/ 2739568 h 3200400"/>
                <a:gd name="connsiteX22" fmla="*/ 2495464 w 3813235"/>
                <a:gd name="connsiteY22" fmla="*/ 2881281 h 3200400"/>
                <a:gd name="connsiteX23" fmla="*/ 2567557 w 3813235"/>
                <a:gd name="connsiteY23" fmla="*/ 2998883 h 3200400"/>
                <a:gd name="connsiteX24" fmla="*/ 2589714 w 3813235"/>
                <a:gd name="connsiteY24" fmla="*/ 3062422 h 3200400"/>
                <a:gd name="connsiteX25" fmla="*/ 2611872 w 3813235"/>
                <a:gd name="connsiteY25" fmla="*/ 3146967 h 3200400"/>
                <a:gd name="connsiteX26" fmla="*/ 2671969 w 3813235"/>
                <a:gd name="connsiteY26" fmla="*/ 3160917 h 3200400"/>
                <a:gd name="connsiteX27" fmla="*/ 2773680 w 3813235"/>
                <a:gd name="connsiteY27" fmla="*/ 3106170 h 3200400"/>
                <a:gd name="connsiteX28" fmla="*/ 2814320 w 3813235"/>
                <a:gd name="connsiteY28" fmla="*/ 3149916 h 3200400"/>
                <a:gd name="connsiteX29" fmla="*/ 2814320 w 3813235"/>
                <a:gd name="connsiteY29" fmla="*/ 2976880 h 3200400"/>
                <a:gd name="connsiteX30" fmla="*/ 2834640 w 3813235"/>
                <a:gd name="connsiteY30" fmla="*/ 3007360 h 3200400"/>
                <a:gd name="connsiteX31" fmla="*/ 2875280 w 3813235"/>
                <a:gd name="connsiteY31" fmla="*/ 3017520 h 3200400"/>
                <a:gd name="connsiteX32" fmla="*/ 2885440 w 3813235"/>
                <a:gd name="connsiteY32" fmla="*/ 3078480 h 3200400"/>
                <a:gd name="connsiteX33" fmla="*/ 2915920 w 3813235"/>
                <a:gd name="connsiteY33" fmla="*/ 3098800 h 3200400"/>
                <a:gd name="connsiteX34" fmla="*/ 2936240 w 3813235"/>
                <a:gd name="connsiteY34" fmla="*/ 3139440 h 3200400"/>
                <a:gd name="connsiteX35" fmla="*/ 2987040 w 3813235"/>
                <a:gd name="connsiteY35" fmla="*/ 3200400 h 3200400"/>
                <a:gd name="connsiteX36" fmla="*/ 3230880 w 3813235"/>
                <a:gd name="connsiteY36" fmla="*/ 3190240 h 3200400"/>
                <a:gd name="connsiteX37" fmla="*/ 3251200 w 3813235"/>
                <a:gd name="connsiteY37" fmla="*/ 3159760 h 3200400"/>
                <a:gd name="connsiteX38" fmla="*/ 3281680 w 3813235"/>
                <a:gd name="connsiteY38" fmla="*/ 3108960 h 3200400"/>
                <a:gd name="connsiteX39" fmla="*/ 3332480 w 3813235"/>
                <a:gd name="connsiteY39" fmla="*/ 3017520 h 3200400"/>
                <a:gd name="connsiteX40" fmla="*/ 3383280 w 3813235"/>
                <a:gd name="connsiteY40" fmla="*/ 2976880 h 3200400"/>
                <a:gd name="connsiteX41" fmla="*/ 3403600 w 3813235"/>
                <a:gd name="connsiteY41" fmla="*/ 2936240 h 3200400"/>
                <a:gd name="connsiteX42" fmla="*/ 3484880 w 3813235"/>
                <a:gd name="connsiteY42" fmla="*/ 2854960 h 3200400"/>
                <a:gd name="connsiteX43" fmla="*/ 3556000 w 3813235"/>
                <a:gd name="connsiteY43" fmla="*/ 2794000 h 3200400"/>
                <a:gd name="connsiteX44" fmla="*/ 3606800 w 3813235"/>
                <a:gd name="connsiteY44" fmla="*/ 2712720 h 3200400"/>
                <a:gd name="connsiteX45" fmla="*/ 3616960 w 3813235"/>
                <a:gd name="connsiteY45" fmla="*/ 2682240 h 3200400"/>
                <a:gd name="connsiteX46" fmla="*/ 3647440 w 3813235"/>
                <a:gd name="connsiteY46" fmla="*/ 2641600 h 3200400"/>
                <a:gd name="connsiteX47" fmla="*/ 3688080 w 3813235"/>
                <a:gd name="connsiteY47" fmla="*/ 2560320 h 3200400"/>
                <a:gd name="connsiteX48" fmla="*/ 3708400 w 3813235"/>
                <a:gd name="connsiteY48" fmla="*/ 2529840 h 3200400"/>
                <a:gd name="connsiteX49" fmla="*/ 3749040 w 3813235"/>
                <a:gd name="connsiteY49" fmla="*/ 2418080 h 3200400"/>
                <a:gd name="connsiteX50" fmla="*/ 3789680 w 3813235"/>
                <a:gd name="connsiteY50" fmla="*/ 2265680 h 3200400"/>
                <a:gd name="connsiteX51" fmla="*/ 3810000 w 3813235"/>
                <a:gd name="connsiteY51" fmla="*/ 2123440 h 3200400"/>
                <a:gd name="connsiteX52" fmla="*/ 3769360 w 3813235"/>
                <a:gd name="connsiteY52" fmla="*/ 1513840 h 3200400"/>
                <a:gd name="connsiteX53" fmla="*/ 3708400 w 3813235"/>
                <a:gd name="connsiteY53" fmla="*/ 1381760 h 3200400"/>
                <a:gd name="connsiteX54" fmla="*/ 3688080 w 3813235"/>
                <a:gd name="connsiteY54" fmla="*/ 1320800 h 3200400"/>
                <a:gd name="connsiteX55" fmla="*/ 3637280 w 3813235"/>
                <a:gd name="connsiteY55" fmla="*/ 1249680 h 3200400"/>
                <a:gd name="connsiteX56" fmla="*/ 3566160 w 3813235"/>
                <a:gd name="connsiteY56" fmla="*/ 1097280 h 3200400"/>
                <a:gd name="connsiteX57" fmla="*/ 3474720 w 3813235"/>
                <a:gd name="connsiteY57" fmla="*/ 975360 h 3200400"/>
                <a:gd name="connsiteX58" fmla="*/ 3403600 w 3813235"/>
                <a:gd name="connsiteY58" fmla="*/ 883920 h 3200400"/>
                <a:gd name="connsiteX59" fmla="*/ 3251200 w 3813235"/>
                <a:gd name="connsiteY59" fmla="*/ 731520 h 3200400"/>
                <a:gd name="connsiteX60" fmla="*/ 3190240 w 3813235"/>
                <a:gd name="connsiteY60" fmla="*/ 680720 h 3200400"/>
                <a:gd name="connsiteX61" fmla="*/ 3119120 w 3813235"/>
                <a:gd name="connsiteY61" fmla="*/ 609600 h 3200400"/>
                <a:gd name="connsiteX62" fmla="*/ 2865120 w 3813235"/>
                <a:gd name="connsiteY62" fmla="*/ 477520 h 3200400"/>
                <a:gd name="connsiteX63" fmla="*/ 2672080 w 3813235"/>
                <a:gd name="connsiteY63" fmla="*/ 375920 h 3200400"/>
                <a:gd name="connsiteX64" fmla="*/ 2570480 w 3813235"/>
                <a:gd name="connsiteY64" fmla="*/ 345440 h 3200400"/>
                <a:gd name="connsiteX65" fmla="*/ 2468880 w 3813235"/>
                <a:gd name="connsiteY65" fmla="*/ 294640 h 3200400"/>
                <a:gd name="connsiteX66" fmla="*/ 2346960 w 3813235"/>
                <a:gd name="connsiteY66" fmla="*/ 243840 h 3200400"/>
                <a:gd name="connsiteX67" fmla="*/ 2306320 w 3813235"/>
                <a:gd name="connsiteY67" fmla="*/ 223520 h 3200400"/>
                <a:gd name="connsiteX68" fmla="*/ 2174240 w 3813235"/>
                <a:gd name="connsiteY68" fmla="*/ 193040 h 3200400"/>
                <a:gd name="connsiteX69" fmla="*/ 2113280 w 3813235"/>
                <a:gd name="connsiteY69" fmla="*/ 162560 h 3200400"/>
                <a:gd name="connsiteX70" fmla="*/ 1828800 w 3813235"/>
                <a:gd name="connsiteY70" fmla="*/ 111760 h 3200400"/>
                <a:gd name="connsiteX71" fmla="*/ 1757680 w 3813235"/>
                <a:gd name="connsiteY71" fmla="*/ 91440 h 3200400"/>
                <a:gd name="connsiteX72" fmla="*/ 1513840 w 3813235"/>
                <a:gd name="connsiteY72" fmla="*/ 40640 h 3200400"/>
                <a:gd name="connsiteX73" fmla="*/ 1300480 w 3813235"/>
                <a:gd name="connsiteY73" fmla="*/ 20320 h 3200400"/>
                <a:gd name="connsiteX74" fmla="*/ 1005840 w 3813235"/>
                <a:gd name="connsiteY74" fmla="*/ 0 h 3200400"/>
                <a:gd name="connsiteX75" fmla="*/ 436880 w 3813235"/>
                <a:gd name="connsiteY75" fmla="*/ 20320 h 3200400"/>
                <a:gd name="connsiteX76" fmla="*/ 345440 w 3813235"/>
                <a:gd name="connsiteY76" fmla="*/ 81280 h 3200400"/>
                <a:gd name="connsiteX77" fmla="*/ 314960 w 3813235"/>
                <a:gd name="connsiteY77" fmla="*/ 101600 h 3200400"/>
                <a:gd name="connsiteX78" fmla="*/ 284480 w 3813235"/>
                <a:gd name="connsiteY78" fmla="*/ 132080 h 3200400"/>
                <a:gd name="connsiteX79" fmla="*/ 213360 w 3813235"/>
                <a:gd name="connsiteY79" fmla="*/ 193040 h 3200400"/>
                <a:gd name="connsiteX80" fmla="*/ 182880 w 3813235"/>
                <a:gd name="connsiteY80" fmla="*/ 243840 h 3200400"/>
                <a:gd name="connsiteX81" fmla="*/ 152400 w 3813235"/>
                <a:gd name="connsiteY81" fmla="*/ 325120 h 3200400"/>
                <a:gd name="connsiteX82" fmla="*/ 101600 w 3813235"/>
                <a:gd name="connsiteY82" fmla="*/ 436880 h 3200400"/>
                <a:gd name="connsiteX83" fmla="*/ 91440 w 3813235"/>
                <a:gd name="connsiteY83" fmla="*/ 528320 h 3200400"/>
                <a:gd name="connsiteX84" fmla="*/ 71120 w 3813235"/>
                <a:gd name="connsiteY84" fmla="*/ 589280 h 3200400"/>
                <a:gd name="connsiteX85" fmla="*/ 60960 w 3813235"/>
                <a:gd name="connsiteY85" fmla="*/ 629920 h 3200400"/>
                <a:gd name="connsiteX86" fmla="*/ 50800 w 3813235"/>
                <a:gd name="connsiteY86" fmla="*/ 721360 h 3200400"/>
                <a:gd name="connsiteX87" fmla="*/ 30480 w 3813235"/>
                <a:gd name="connsiteY87" fmla="*/ 751840 h 3200400"/>
                <a:gd name="connsiteX88" fmla="*/ 0 w 3813235"/>
                <a:gd name="connsiteY88" fmla="*/ 883920 h 3200400"/>
                <a:gd name="connsiteX89" fmla="*/ 20320 w 3813235"/>
                <a:gd name="connsiteY89" fmla="*/ 1706880 h 3200400"/>
                <a:gd name="connsiteX90" fmla="*/ 121920 w 3813235"/>
                <a:gd name="connsiteY90" fmla="*/ 1788160 h 3200400"/>
                <a:gd name="connsiteX91" fmla="*/ 193040 w 3813235"/>
                <a:gd name="connsiteY91" fmla="*/ 1869440 h 3200400"/>
                <a:gd name="connsiteX92" fmla="*/ 223520 w 3813235"/>
                <a:gd name="connsiteY92" fmla="*/ 1899920 h 3200400"/>
                <a:gd name="connsiteX93" fmla="*/ 274320 w 3813235"/>
                <a:gd name="connsiteY93" fmla="*/ 2021840 h 3200400"/>
                <a:gd name="connsiteX94" fmla="*/ 284480 w 3813235"/>
                <a:gd name="connsiteY94" fmla="*/ 2103120 h 3200400"/>
                <a:gd name="connsiteX95" fmla="*/ 294640 w 3813235"/>
                <a:gd name="connsiteY95" fmla="*/ 2133600 h 3200400"/>
                <a:gd name="connsiteX96" fmla="*/ 325120 w 3813235"/>
                <a:gd name="connsiteY96" fmla="*/ 2225040 h 3200400"/>
                <a:gd name="connsiteX97" fmla="*/ 335280 w 3813235"/>
                <a:gd name="connsiteY97" fmla="*/ 2265680 h 3200400"/>
                <a:gd name="connsiteX98" fmla="*/ 345440 w 3813235"/>
                <a:gd name="connsiteY98" fmla="*/ 2316480 h 3200400"/>
                <a:gd name="connsiteX99" fmla="*/ 355600 w 3813235"/>
                <a:gd name="connsiteY99" fmla="*/ 2346960 h 3200400"/>
                <a:gd name="connsiteX100" fmla="*/ 416560 w 3813235"/>
                <a:gd name="connsiteY100" fmla="*/ 2377440 h 3200400"/>
                <a:gd name="connsiteX101" fmla="*/ 467360 w 3813235"/>
                <a:gd name="connsiteY101" fmla="*/ 2418080 h 3200400"/>
                <a:gd name="connsiteX102" fmla="*/ 487680 w 3813235"/>
                <a:gd name="connsiteY102" fmla="*/ 2448560 h 3200400"/>
                <a:gd name="connsiteX103" fmla="*/ 558800 w 3813235"/>
                <a:gd name="connsiteY103" fmla="*/ 2479040 h 3200400"/>
                <a:gd name="connsiteX104" fmla="*/ 640080 w 3813235"/>
                <a:gd name="connsiteY104" fmla="*/ 2540000 h 3200400"/>
                <a:gd name="connsiteX105" fmla="*/ 680720 w 3813235"/>
                <a:gd name="connsiteY105" fmla="*/ 2570480 h 3200400"/>
                <a:gd name="connsiteX106" fmla="*/ 822960 w 3813235"/>
                <a:gd name="connsiteY106" fmla="*/ 2590800 h 3200400"/>
                <a:gd name="connsiteX107" fmla="*/ 914400 w 3813235"/>
                <a:gd name="connsiteY107" fmla="*/ 2621280 h 3200400"/>
                <a:gd name="connsiteX108" fmla="*/ 944880 w 3813235"/>
                <a:gd name="connsiteY108" fmla="*/ 2651760 h 3200400"/>
                <a:gd name="connsiteX109" fmla="*/ 995680 w 3813235"/>
                <a:gd name="connsiteY109" fmla="*/ 2661920 h 3200400"/>
                <a:gd name="connsiteX110" fmla="*/ 1016862 w 3813235"/>
                <a:gd name="connsiteY110" fmla="*/ 2764888 h 3200400"/>
                <a:gd name="connsiteX111" fmla="*/ 1076960 w 3813235"/>
                <a:gd name="connsiteY111" fmla="*/ 2651760 h 3200400"/>
                <a:gd name="connsiteX0" fmla="*/ 1076960 w 3813235"/>
                <a:gd name="connsiteY0" fmla="*/ 2651760 h 3200400"/>
                <a:gd name="connsiteX1" fmla="*/ 1076960 w 3813235"/>
                <a:gd name="connsiteY1" fmla="*/ 2651760 h 3200400"/>
                <a:gd name="connsiteX2" fmla="*/ 1137920 w 3813235"/>
                <a:gd name="connsiteY2" fmla="*/ 2580640 h 3200400"/>
                <a:gd name="connsiteX3" fmla="*/ 1168400 w 3813235"/>
                <a:gd name="connsiteY3" fmla="*/ 2550160 h 3200400"/>
                <a:gd name="connsiteX4" fmla="*/ 1249680 w 3813235"/>
                <a:gd name="connsiteY4" fmla="*/ 2529840 h 3200400"/>
                <a:gd name="connsiteX5" fmla="*/ 1280160 w 3813235"/>
                <a:gd name="connsiteY5" fmla="*/ 2479040 h 3200400"/>
                <a:gd name="connsiteX6" fmla="*/ 1300480 w 3813235"/>
                <a:gd name="connsiteY6" fmla="*/ 2407920 h 3200400"/>
                <a:gd name="connsiteX7" fmla="*/ 1330960 w 3813235"/>
                <a:gd name="connsiteY7" fmla="*/ 2387600 h 3200400"/>
                <a:gd name="connsiteX8" fmla="*/ 1391920 w 3813235"/>
                <a:gd name="connsiteY8" fmla="*/ 2377440 h 3200400"/>
                <a:gd name="connsiteX9" fmla="*/ 1544320 w 3813235"/>
                <a:gd name="connsiteY9" fmla="*/ 2357120 h 3200400"/>
                <a:gd name="connsiteX10" fmla="*/ 1595120 w 3813235"/>
                <a:gd name="connsiteY10" fmla="*/ 2336800 h 3200400"/>
                <a:gd name="connsiteX11" fmla="*/ 1635760 w 3813235"/>
                <a:gd name="connsiteY11" fmla="*/ 2316480 h 3200400"/>
                <a:gd name="connsiteX12" fmla="*/ 1696720 w 3813235"/>
                <a:gd name="connsiteY12" fmla="*/ 2336800 h 3200400"/>
                <a:gd name="connsiteX13" fmla="*/ 1889760 w 3813235"/>
                <a:gd name="connsiteY13" fmla="*/ 2346960 h 3200400"/>
                <a:gd name="connsiteX14" fmla="*/ 1920240 w 3813235"/>
                <a:gd name="connsiteY14" fmla="*/ 2377440 h 3200400"/>
                <a:gd name="connsiteX15" fmla="*/ 1971040 w 3813235"/>
                <a:gd name="connsiteY15" fmla="*/ 2387600 h 3200400"/>
                <a:gd name="connsiteX16" fmla="*/ 2062480 w 3813235"/>
                <a:gd name="connsiteY16" fmla="*/ 2407920 h 3200400"/>
                <a:gd name="connsiteX17" fmla="*/ 2092960 w 3813235"/>
                <a:gd name="connsiteY17" fmla="*/ 2438400 h 3200400"/>
                <a:gd name="connsiteX18" fmla="*/ 2123440 w 3813235"/>
                <a:gd name="connsiteY18" fmla="*/ 2448560 h 3200400"/>
                <a:gd name="connsiteX19" fmla="*/ 2271302 w 3813235"/>
                <a:gd name="connsiteY19" fmla="*/ 2482146 h 3200400"/>
                <a:gd name="connsiteX20" fmla="*/ 2429214 w 3813235"/>
                <a:gd name="connsiteY20" fmla="*/ 2545686 h 3200400"/>
                <a:gd name="connsiteX21" fmla="*/ 2437315 w 3813235"/>
                <a:gd name="connsiteY21" fmla="*/ 2739568 h 3200400"/>
                <a:gd name="connsiteX22" fmla="*/ 2495464 w 3813235"/>
                <a:gd name="connsiteY22" fmla="*/ 2881281 h 3200400"/>
                <a:gd name="connsiteX23" fmla="*/ 2567557 w 3813235"/>
                <a:gd name="connsiteY23" fmla="*/ 2998883 h 3200400"/>
                <a:gd name="connsiteX24" fmla="*/ 2589714 w 3813235"/>
                <a:gd name="connsiteY24" fmla="*/ 3062422 h 3200400"/>
                <a:gd name="connsiteX25" fmla="*/ 2611872 w 3813235"/>
                <a:gd name="connsiteY25" fmla="*/ 3146967 h 3200400"/>
                <a:gd name="connsiteX26" fmla="*/ 2671969 w 3813235"/>
                <a:gd name="connsiteY26" fmla="*/ 3160917 h 3200400"/>
                <a:gd name="connsiteX27" fmla="*/ 2773680 w 3813235"/>
                <a:gd name="connsiteY27" fmla="*/ 3106170 h 3200400"/>
                <a:gd name="connsiteX28" fmla="*/ 2814320 w 3813235"/>
                <a:gd name="connsiteY28" fmla="*/ 3149916 h 3200400"/>
                <a:gd name="connsiteX29" fmla="*/ 2814320 w 3813235"/>
                <a:gd name="connsiteY29" fmla="*/ 2976880 h 3200400"/>
                <a:gd name="connsiteX30" fmla="*/ 2834640 w 3813235"/>
                <a:gd name="connsiteY30" fmla="*/ 3007360 h 3200400"/>
                <a:gd name="connsiteX31" fmla="*/ 2875280 w 3813235"/>
                <a:gd name="connsiteY31" fmla="*/ 3017520 h 3200400"/>
                <a:gd name="connsiteX32" fmla="*/ 2885440 w 3813235"/>
                <a:gd name="connsiteY32" fmla="*/ 3078480 h 3200400"/>
                <a:gd name="connsiteX33" fmla="*/ 2915920 w 3813235"/>
                <a:gd name="connsiteY33" fmla="*/ 3098800 h 3200400"/>
                <a:gd name="connsiteX34" fmla="*/ 2936240 w 3813235"/>
                <a:gd name="connsiteY34" fmla="*/ 3139440 h 3200400"/>
                <a:gd name="connsiteX35" fmla="*/ 2987040 w 3813235"/>
                <a:gd name="connsiteY35" fmla="*/ 3200400 h 3200400"/>
                <a:gd name="connsiteX36" fmla="*/ 3230880 w 3813235"/>
                <a:gd name="connsiteY36" fmla="*/ 3190240 h 3200400"/>
                <a:gd name="connsiteX37" fmla="*/ 3251200 w 3813235"/>
                <a:gd name="connsiteY37" fmla="*/ 3159760 h 3200400"/>
                <a:gd name="connsiteX38" fmla="*/ 3281680 w 3813235"/>
                <a:gd name="connsiteY38" fmla="*/ 3108960 h 3200400"/>
                <a:gd name="connsiteX39" fmla="*/ 3332480 w 3813235"/>
                <a:gd name="connsiteY39" fmla="*/ 3017520 h 3200400"/>
                <a:gd name="connsiteX40" fmla="*/ 3383280 w 3813235"/>
                <a:gd name="connsiteY40" fmla="*/ 2976880 h 3200400"/>
                <a:gd name="connsiteX41" fmla="*/ 3403600 w 3813235"/>
                <a:gd name="connsiteY41" fmla="*/ 2936240 h 3200400"/>
                <a:gd name="connsiteX42" fmla="*/ 3484880 w 3813235"/>
                <a:gd name="connsiteY42" fmla="*/ 2854960 h 3200400"/>
                <a:gd name="connsiteX43" fmla="*/ 3556000 w 3813235"/>
                <a:gd name="connsiteY43" fmla="*/ 2794000 h 3200400"/>
                <a:gd name="connsiteX44" fmla="*/ 3606800 w 3813235"/>
                <a:gd name="connsiteY44" fmla="*/ 2712720 h 3200400"/>
                <a:gd name="connsiteX45" fmla="*/ 3616960 w 3813235"/>
                <a:gd name="connsiteY45" fmla="*/ 2682240 h 3200400"/>
                <a:gd name="connsiteX46" fmla="*/ 3647440 w 3813235"/>
                <a:gd name="connsiteY46" fmla="*/ 2641600 h 3200400"/>
                <a:gd name="connsiteX47" fmla="*/ 3688080 w 3813235"/>
                <a:gd name="connsiteY47" fmla="*/ 2560320 h 3200400"/>
                <a:gd name="connsiteX48" fmla="*/ 3708400 w 3813235"/>
                <a:gd name="connsiteY48" fmla="*/ 2529840 h 3200400"/>
                <a:gd name="connsiteX49" fmla="*/ 3749040 w 3813235"/>
                <a:gd name="connsiteY49" fmla="*/ 2418080 h 3200400"/>
                <a:gd name="connsiteX50" fmla="*/ 3789680 w 3813235"/>
                <a:gd name="connsiteY50" fmla="*/ 2265680 h 3200400"/>
                <a:gd name="connsiteX51" fmla="*/ 3810000 w 3813235"/>
                <a:gd name="connsiteY51" fmla="*/ 2123440 h 3200400"/>
                <a:gd name="connsiteX52" fmla="*/ 3769360 w 3813235"/>
                <a:gd name="connsiteY52" fmla="*/ 1513840 h 3200400"/>
                <a:gd name="connsiteX53" fmla="*/ 3708400 w 3813235"/>
                <a:gd name="connsiteY53" fmla="*/ 1381760 h 3200400"/>
                <a:gd name="connsiteX54" fmla="*/ 3688080 w 3813235"/>
                <a:gd name="connsiteY54" fmla="*/ 1320800 h 3200400"/>
                <a:gd name="connsiteX55" fmla="*/ 3637280 w 3813235"/>
                <a:gd name="connsiteY55" fmla="*/ 1249680 h 3200400"/>
                <a:gd name="connsiteX56" fmla="*/ 3566160 w 3813235"/>
                <a:gd name="connsiteY56" fmla="*/ 1097280 h 3200400"/>
                <a:gd name="connsiteX57" fmla="*/ 3474720 w 3813235"/>
                <a:gd name="connsiteY57" fmla="*/ 975360 h 3200400"/>
                <a:gd name="connsiteX58" fmla="*/ 3403600 w 3813235"/>
                <a:gd name="connsiteY58" fmla="*/ 883920 h 3200400"/>
                <a:gd name="connsiteX59" fmla="*/ 3251200 w 3813235"/>
                <a:gd name="connsiteY59" fmla="*/ 731520 h 3200400"/>
                <a:gd name="connsiteX60" fmla="*/ 3190240 w 3813235"/>
                <a:gd name="connsiteY60" fmla="*/ 680720 h 3200400"/>
                <a:gd name="connsiteX61" fmla="*/ 3119120 w 3813235"/>
                <a:gd name="connsiteY61" fmla="*/ 609600 h 3200400"/>
                <a:gd name="connsiteX62" fmla="*/ 2865120 w 3813235"/>
                <a:gd name="connsiteY62" fmla="*/ 477520 h 3200400"/>
                <a:gd name="connsiteX63" fmla="*/ 2672080 w 3813235"/>
                <a:gd name="connsiteY63" fmla="*/ 375920 h 3200400"/>
                <a:gd name="connsiteX64" fmla="*/ 2570480 w 3813235"/>
                <a:gd name="connsiteY64" fmla="*/ 345440 h 3200400"/>
                <a:gd name="connsiteX65" fmla="*/ 2468880 w 3813235"/>
                <a:gd name="connsiteY65" fmla="*/ 294640 h 3200400"/>
                <a:gd name="connsiteX66" fmla="*/ 2346960 w 3813235"/>
                <a:gd name="connsiteY66" fmla="*/ 243840 h 3200400"/>
                <a:gd name="connsiteX67" fmla="*/ 2306320 w 3813235"/>
                <a:gd name="connsiteY67" fmla="*/ 223520 h 3200400"/>
                <a:gd name="connsiteX68" fmla="*/ 2174240 w 3813235"/>
                <a:gd name="connsiteY68" fmla="*/ 193040 h 3200400"/>
                <a:gd name="connsiteX69" fmla="*/ 2113280 w 3813235"/>
                <a:gd name="connsiteY69" fmla="*/ 162560 h 3200400"/>
                <a:gd name="connsiteX70" fmla="*/ 1828800 w 3813235"/>
                <a:gd name="connsiteY70" fmla="*/ 111760 h 3200400"/>
                <a:gd name="connsiteX71" fmla="*/ 1757680 w 3813235"/>
                <a:gd name="connsiteY71" fmla="*/ 91440 h 3200400"/>
                <a:gd name="connsiteX72" fmla="*/ 1513840 w 3813235"/>
                <a:gd name="connsiteY72" fmla="*/ 40640 h 3200400"/>
                <a:gd name="connsiteX73" fmla="*/ 1300480 w 3813235"/>
                <a:gd name="connsiteY73" fmla="*/ 20320 h 3200400"/>
                <a:gd name="connsiteX74" fmla="*/ 1005840 w 3813235"/>
                <a:gd name="connsiteY74" fmla="*/ 0 h 3200400"/>
                <a:gd name="connsiteX75" fmla="*/ 436880 w 3813235"/>
                <a:gd name="connsiteY75" fmla="*/ 20320 h 3200400"/>
                <a:gd name="connsiteX76" fmla="*/ 345440 w 3813235"/>
                <a:gd name="connsiteY76" fmla="*/ 81280 h 3200400"/>
                <a:gd name="connsiteX77" fmla="*/ 314960 w 3813235"/>
                <a:gd name="connsiteY77" fmla="*/ 101600 h 3200400"/>
                <a:gd name="connsiteX78" fmla="*/ 284480 w 3813235"/>
                <a:gd name="connsiteY78" fmla="*/ 132080 h 3200400"/>
                <a:gd name="connsiteX79" fmla="*/ 213360 w 3813235"/>
                <a:gd name="connsiteY79" fmla="*/ 193040 h 3200400"/>
                <a:gd name="connsiteX80" fmla="*/ 182880 w 3813235"/>
                <a:gd name="connsiteY80" fmla="*/ 243840 h 3200400"/>
                <a:gd name="connsiteX81" fmla="*/ 152400 w 3813235"/>
                <a:gd name="connsiteY81" fmla="*/ 325120 h 3200400"/>
                <a:gd name="connsiteX82" fmla="*/ 101600 w 3813235"/>
                <a:gd name="connsiteY82" fmla="*/ 436880 h 3200400"/>
                <a:gd name="connsiteX83" fmla="*/ 91440 w 3813235"/>
                <a:gd name="connsiteY83" fmla="*/ 528320 h 3200400"/>
                <a:gd name="connsiteX84" fmla="*/ 71120 w 3813235"/>
                <a:gd name="connsiteY84" fmla="*/ 589280 h 3200400"/>
                <a:gd name="connsiteX85" fmla="*/ 60960 w 3813235"/>
                <a:gd name="connsiteY85" fmla="*/ 629920 h 3200400"/>
                <a:gd name="connsiteX86" fmla="*/ 50800 w 3813235"/>
                <a:gd name="connsiteY86" fmla="*/ 721360 h 3200400"/>
                <a:gd name="connsiteX87" fmla="*/ 30480 w 3813235"/>
                <a:gd name="connsiteY87" fmla="*/ 751840 h 3200400"/>
                <a:gd name="connsiteX88" fmla="*/ 0 w 3813235"/>
                <a:gd name="connsiteY88" fmla="*/ 883920 h 3200400"/>
                <a:gd name="connsiteX89" fmla="*/ 20320 w 3813235"/>
                <a:gd name="connsiteY89" fmla="*/ 1706880 h 3200400"/>
                <a:gd name="connsiteX90" fmla="*/ 121920 w 3813235"/>
                <a:gd name="connsiteY90" fmla="*/ 1788160 h 3200400"/>
                <a:gd name="connsiteX91" fmla="*/ 193040 w 3813235"/>
                <a:gd name="connsiteY91" fmla="*/ 1869440 h 3200400"/>
                <a:gd name="connsiteX92" fmla="*/ 223520 w 3813235"/>
                <a:gd name="connsiteY92" fmla="*/ 1899920 h 3200400"/>
                <a:gd name="connsiteX93" fmla="*/ 274320 w 3813235"/>
                <a:gd name="connsiteY93" fmla="*/ 2021840 h 3200400"/>
                <a:gd name="connsiteX94" fmla="*/ 284480 w 3813235"/>
                <a:gd name="connsiteY94" fmla="*/ 2103120 h 3200400"/>
                <a:gd name="connsiteX95" fmla="*/ 294640 w 3813235"/>
                <a:gd name="connsiteY95" fmla="*/ 2133600 h 3200400"/>
                <a:gd name="connsiteX96" fmla="*/ 325120 w 3813235"/>
                <a:gd name="connsiteY96" fmla="*/ 2225040 h 3200400"/>
                <a:gd name="connsiteX97" fmla="*/ 335280 w 3813235"/>
                <a:gd name="connsiteY97" fmla="*/ 2265680 h 3200400"/>
                <a:gd name="connsiteX98" fmla="*/ 345440 w 3813235"/>
                <a:gd name="connsiteY98" fmla="*/ 2316480 h 3200400"/>
                <a:gd name="connsiteX99" fmla="*/ 355600 w 3813235"/>
                <a:gd name="connsiteY99" fmla="*/ 2346960 h 3200400"/>
                <a:gd name="connsiteX100" fmla="*/ 416560 w 3813235"/>
                <a:gd name="connsiteY100" fmla="*/ 2377440 h 3200400"/>
                <a:gd name="connsiteX101" fmla="*/ 467360 w 3813235"/>
                <a:gd name="connsiteY101" fmla="*/ 2418080 h 3200400"/>
                <a:gd name="connsiteX102" fmla="*/ 487680 w 3813235"/>
                <a:gd name="connsiteY102" fmla="*/ 2448560 h 3200400"/>
                <a:gd name="connsiteX103" fmla="*/ 558800 w 3813235"/>
                <a:gd name="connsiteY103" fmla="*/ 2479040 h 3200400"/>
                <a:gd name="connsiteX104" fmla="*/ 640080 w 3813235"/>
                <a:gd name="connsiteY104" fmla="*/ 2540000 h 3200400"/>
                <a:gd name="connsiteX105" fmla="*/ 680720 w 3813235"/>
                <a:gd name="connsiteY105" fmla="*/ 2570480 h 3200400"/>
                <a:gd name="connsiteX106" fmla="*/ 822960 w 3813235"/>
                <a:gd name="connsiteY106" fmla="*/ 2590800 h 3200400"/>
                <a:gd name="connsiteX107" fmla="*/ 914400 w 3813235"/>
                <a:gd name="connsiteY107" fmla="*/ 2621280 h 3200400"/>
                <a:gd name="connsiteX108" fmla="*/ 944880 w 3813235"/>
                <a:gd name="connsiteY108" fmla="*/ 2651760 h 3200400"/>
                <a:gd name="connsiteX109" fmla="*/ 945742 w 3813235"/>
                <a:gd name="connsiteY109" fmla="*/ 2711509 h 3200400"/>
                <a:gd name="connsiteX110" fmla="*/ 1016862 w 3813235"/>
                <a:gd name="connsiteY110" fmla="*/ 2764888 h 3200400"/>
                <a:gd name="connsiteX111" fmla="*/ 1076960 w 3813235"/>
                <a:gd name="connsiteY111" fmla="*/ 2651760 h 3200400"/>
                <a:gd name="connsiteX0" fmla="*/ 1076960 w 3813235"/>
                <a:gd name="connsiteY0" fmla="*/ 2651760 h 3200400"/>
                <a:gd name="connsiteX1" fmla="*/ 1076960 w 3813235"/>
                <a:gd name="connsiteY1" fmla="*/ 2651760 h 3200400"/>
                <a:gd name="connsiteX2" fmla="*/ 1137920 w 3813235"/>
                <a:gd name="connsiteY2" fmla="*/ 2580640 h 3200400"/>
                <a:gd name="connsiteX3" fmla="*/ 1168400 w 3813235"/>
                <a:gd name="connsiteY3" fmla="*/ 2550160 h 3200400"/>
                <a:gd name="connsiteX4" fmla="*/ 1249680 w 3813235"/>
                <a:gd name="connsiteY4" fmla="*/ 2529840 h 3200400"/>
                <a:gd name="connsiteX5" fmla="*/ 1280160 w 3813235"/>
                <a:gd name="connsiteY5" fmla="*/ 2479040 h 3200400"/>
                <a:gd name="connsiteX6" fmla="*/ 1300480 w 3813235"/>
                <a:gd name="connsiteY6" fmla="*/ 2407920 h 3200400"/>
                <a:gd name="connsiteX7" fmla="*/ 1330960 w 3813235"/>
                <a:gd name="connsiteY7" fmla="*/ 2387600 h 3200400"/>
                <a:gd name="connsiteX8" fmla="*/ 1391920 w 3813235"/>
                <a:gd name="connsiteY8" fmla="*/ 2377440 h 3200400"/>
                <a:gd name="connsiteX9" fmla="*/ 1544320 w 3813235"/>
                <a:gd name="connsiteY9" fmla="*/ 2357120 h 3200400"/>
                <a:gd name="connsiteX10" fmla="*/ 1595120 w 3813235"/>
                <a:gd name="connsiteY10" fmla="*/ 2336800 h 3200400"/>
                <a:gd name="connsiteX11" fmla="*/ 1635760 w 3813235"/>
                <a:gd name="connsiteY11" fmla="*/ 2316480 h 3200400"/>
                <a:gd name="connsiteX12" fmla="*/ 1696720 w 3813235"/>
                <a:gd name="connsiteY12" fmla="*/ 2336800 h 3200400"/>
                <a:gd name="connsiteX13" fmla="*/ 1889760 w 3813235"/>
                <a:gd name="connsiteY13" fmla="*/ 2346960 h 3200400"/>
                <a:gd name="connsiteX14" fmla="*/ 1920240 w 3813235"/>
                <a:gd name="connsiteY14" fmla="*/ 2377440 h 3200400"/>
                <a:gd name="connsiteX15" fmla="*/ 1971040 w 3813235"/>
                <a:gd name="connsiteY15" fmla="*/ 2387600 h 3200400"/>
                <a:gd name="connsiteX16" fmla="*/ 2062480 w 3813235"/>
                <a:gd name="connsiteY16" fmla="*/ 2407920 h 3200400"/>
                <a:gd name="connsiteX17" fmla="*/ 2092960 w 3813235"/>
                <a:gd name="connsiteY17" fmla="*/ 2438400 h 3200400"/>
                <a:gd name="connsiteX18" fmla="*/ 2123440 w 3813235"/>
                <a:gd name="connsiteY18" fmla="*/ 2448560 h 3200400"/>
                <a:gd name="connsiteX19" fmla="*/ 2271302 w 3813235"/>
                <a:gd name="connsiteY19" fmla="*/ 2482146 h 3200400"/>
                <a:gd name="connsiteX20" fmla="*/ 2429214 w 3813235"/>
                <a:gd name="connsiteY20" fmla="*/ 2545686 h 3200400"/>
                <a:gd name="connsiteX21" fmla="*/ 2437315 w 3813235"/>
                <a:gd name="connsiteY21" fmla="*/ 2739568 h 3200400"/>
                <a:gd name="connsiteX22" fmla="*/ 2495464 w 3813235"/>
                <a:gd name="connsiteY22" fmla="*/ 2881281 h 3200400"/>
                <a:gd name="connsiteX23" fmla="*/ 2567557 w 3813235"/>
                <a:gd name="connsiteY23" fmla="*/ 2998883 h 3200400"/>
                <a:gd name="connsiteX24" fmla="*/ 2589714 w 3813235"/>
                <a:gd name="connsiteY24" fmla="*/ 3062422 h 3200400"/>
                <a:gd name="connsiteX25" fmla="*/ 2611872 w 3813235"/>
                <a:gd name="connsiteY25" fmla="*/ 3146967 h 3200400"/>
                <a:gd name="connsiteX26" fmla="*/ 2671969 w 3813235"/>
                <a:gd name="connsiteY26" fmla="*/ 3160917 h 3200400"/>
                <a:gd name="connsiteX27" fmla="*/ 2773680 w 3813235"/>
                <a:gd name="connsiteY27" fmla="*/ 3106170 h 3200400"/>
                <a:gd name="connsiteX28" fmla="*/ 2814320 w 3813235"/>
                <a:gd name="connsiteY28" fmla="*/ 3149916 h 3200400"/>
                <a:gd name="connsiteX29" fmla="*/ 2814320 w 3813235"/>
                <a:gd name="connsiteY29" fmla="*/ 2976880 h 3200400"/>
                <a:gd name="connsiteX30" fmla="*/ 2834640 w 3813235"/>
                <a:gd name="connsiteY30" fmla="*/ 3007360 h 3200400"/>
                <a:gd name="connsiteX31" fmla="*/ 2875280 w 3813235"/>
                <a:gd name="connsiteY31" fmla="*/ 3017520 h 3200400"/>
                <a:gd name="connsiteX32" fmla="*/ 2885440 w 3813235"/>
                <a:gd name="connsiteY32" fmla="*/ 3078480 h 3200400"/>
                <a:gd name="connsiteX33" fmla="*/ 2915920 w 3813235"/>
                <a:gd name="connsiteY33" fmla="*/ 3098800 h 3200400"/>
                <a:gd name="connsiteX34" fmla="*/ 2936240 w 3813235"/>
                <a:gd name="connsiteY34" fmla="*/ 3139440 h 3200400"/>
                <a:gd name="connsiteX35" fmla="*/ 2987040 w 3813235"/>
                <a:gd name="connsiteY35" fmla="*/ 3200400 h 3200400"/>
                <a:gd name="connsiteX36" fmla="*/ 3230880 w 3813235"/>
                <a:gd name="connsiteY36" fmla="*/ 3190240 h 3200400"/>
                <a:gd name="connsiteX37" fmla="*/ 3251200 w 3813235"/>
                <a:gd name="connsiteY37" fmla="*/ 3159760 h 3200400"/>
                <a:gd name="connsiteX38" fmla="*/ 3281680 w 3813235"/>
                <a:gd name="connsiteY38" fmla="*/ 3108960 h 3200400"/>
                <a:gd name="connsiteX39" fmla="*/ 3332480 w 3813235"/>
                <a:gd name="connsiteY39" fmla="*/ 3017520 h 3200400"/>
                <a:gd name="connsiteX40" fmla="*/ 3383280 w 3813235"/>
                <a:gd name="connsiteY40" fmla="*/ 2976880 h 3200400"/>
                <a:gd name="connsiteX41" fmla="*/ 3403600 w 3813235"/>
                <a:gd name="connsiteY41" fmla="*/ 2936240 h 3200400"/>
                <a:gd name="connsiteX42" fmla="*/ 3484880 w 3813235"/>
                <a:gd name="connsiteY42" fmla="*/ 2854960 h 3200400"/>
                <a:gd name="connsiteX43" fmla="*/ 3556000 w 3813235"/>
                <a:gd name="connsiteY43" fmla="*/ 2794000 h 3200400"/>
                <a:gd name="connsiteX44" fmla="*/ 3606800 w 3813235"/>
                <a:gd name="connsiteY44" fmla="*/ 2712720 h 3200400"/>
                <a:gd name="connsiteX45" fmla="*/ 3616960 w 3813235"/>
                <a:gd name="connsiteY45" fmla="*/ 2682240 h 3200400"/>
                <a:gd name="connsiteX46" fmla="*/ 3647440 w 3813235"/>
                <a:gd name="connsiteY46" fmla="*/ 2641600 h 3200400"/>
                <a:gd name="connsiteX47" fmla="*/ 3688080 w 3813235"/>
                <a:gd name="connsiteY47" fmla="*/ 2560320 h 3200400"/>
                <a:gd name="connsiteX48" fmla="*/ 3708400 w 3813235"/>
                <a:gd name="connsiteY48" fmla="*/ 2529840 h 3200400"/>
                <a:gd name="connsiteX49" fmla="*/ 3749040 w 3813235"/>
                <a:gd name="connsiteY49" fmla="*/ 2418080 h 3200400"/>
                <a:gd name="connsiteX50" fmla="*/ 3789680 w 3813235"/>
                <a:gd name="connsiteY50" fmla="*/ 2265680 h 3200400"/>
                <a:gd name="connsiteX51" fmla="*/ 3810000 w 3813235"/>
                <a:gd name="connsiteY51" fmla="*/ 2123440 h 3200400"/>
                <a:gd name="connsiteX52" fmla="*/ 3769360 w 3813235"/>
                <a:gd name="connsiteY52" fmla="*/ 1513840 h 3200400"/>
                <a:gd name="connsiteX53" fmla="*/ 3708400 w 3813235"/>
                <a:gd name="connsiteY53" fmla="*/ 1381760 h 3200400"/>
                <a:gd name="connsiteX54" fmla="*/ 3688080 w 3813235"/>
                <a:gd name="connsiteY54" fmla="*/ 1320800 h 3200400"/>
                <a:gd name="connsiteX55" fmla="*/ 3637280 w 3813235"/>
                <a:gd name="connsiteY55" fmla="*/ 1249680 h 3200400"/>
                <a:gd name="connsiteX56" fmla="*/ 3566160 w 3813235"/>
                <a:gd name="connsiteY56" fmla="*/ 1097280 h 3200400"/>
                <a:gd name="connsiteX57" fmla="*/ 3474720 w 3813235"/>
                <a:gd name="connsiteY57" fmla="*/ 975360 h 3200400"/>
                <a:gd name="connsiteX58" fmla="*/ 3170561 w 3813235"/>
                <a:gd name="connsiteY58" fmla="*/ 1140131 h 3200400"/>
                <a:gd name="connsiteX59" fmla="*/ 3251200 w 3813235"/>
                <a:gd name="connsiteY59" fmla="*/ 731520 h 3200400"/>
                <a:gd name="connsiteX60" fmla="*/ 3190240 w 3813235"/>
                <a:gd name="connsiteY60" fmla="*/ 680720 h 3200400"/>
                <a:gd name="connsiteX61" fmla="*/ 3119120 w 3813235"/>
                <a:gd name="connsiteY61" fmla="*/ 609600 h 3200400"/>
                <a:gd name="connsiteX62" fmla="*/ 2865120 w 3813235"/>
                <a:gd name="connsiteY62" fmla="*/ 477520 h 3200400"/>
                <a:gd name="connsiteX63" fmla="*/ 2672080 w 3813235"/>
                <a:gd name="connsiteY63" fmla="*/ 375920 h 3200400"/>
                <a:gd name="connsiteX64" fmla="*/ 2570480 w 3813235"/>
                <a:gd name="connsiteY64" fmla="*/ 345440 h 3200400"/>
                <a:gd name="connsiteX65" fmla="*/ 2468880 w 3813235"/>
                <a:gd name="connsiteY65" fmla="*/ 294640 h 3200400"/>
                <a:gd name="connsiteX66" fmla="*/ 2346960 w 3813235"/>
                <a:gd name="connsiteY66" fmla="*/ 243840 h 3200400"/>
                <a:gd name="connsiteX67" fmla="*/ 2306320 w 3813235"/>
                <a:gd name="connsiteY67" fmla="*/ 223520 h 3200400"/>
                <a:gd name="connsiteX68" fmla="*/ 2174240 w 3813235"/>
                <a:gd name="connsiteY68" fmla="*/ 193040 h 3200400"/>
                <a:gd name="connsiteX69" fmla="*/ 2113280 w 3813235"/>
                <a:gd name="connsiteY69" fmla="*/ 162560 h 3200400"/>
                <a:gd name="connsiteX70" fmla="*/ 1828800 w 3813235"/>
                <a:gd name="connsiteY70" fmla="*/ 111760 h 3200400"/>
                <a:gd name="connsiteX71" fmla="*/ 1757680 w 3813235"/>
                <a:gd name="connsiteY71" fmla="*/ 91440 h 3200400"/>
                <a:gd name="connsiteX72" fmla="*/ 1513840 w 3813235"/>
                <a:gd name="connsiteY72" fmla="*/ 40640 h 3200400"/>
                <a:gd name="connsiteX73" fmla="*/ 1300480 w 3813235"/>
                <a:gd name="connsiteY73" fmla="*/ 20320 h 3200400"/>
                <a:gd name="connsiteX74" fmla="*/ 1005840 w 3813235"/>
                <a:gd name="connsiteY74" fmla="*/ 0 h 3200400"/>
                <a:gd name="connsiteX75" fmla="*/ 436880 w 3813235"/>
                <a:gd name="connsiteY75" fmla="*/ 20320 h 3200400"/>
                <a:gd name="connsiteX76" fmla="*/ 345440 w 3813235"/>
                <a:gd name="connsiteY76" fmla="*/ 81280 h 3200400"/>
                <a:gd name="connsiteX77" fmla="*/ 314960 w 3813235"/>
                <a:gd name="connsiteY77" fmla="*/ 101600 h 3200400"/>
                <a:gd name="connsiteX78" fmla="*/ 284480 w 3813235"/>
                <a:gd name="connsiteY78" fmla="*/ 132080 h 3200400"/>
                <a:gd name="connsiteX79" fmla="*/ 213360 w 3813235"/>
                <a:gd name="connsiteY79" fmla="*/ 193040 h 3200400"/>
                <a:gd name="connsiteX80" fmla="*/ 182880 w 3813235"/>
                <a:gd name="connsiteY80" fmla="*/ 243840 h 3200400"/>
                <a:gd name="connsiteX81" fmla="*/ 152400 w 3813235"/>
                <a:gd name="connsiteY81" fmla="*/ 325120 h 3200400"/>
                <a:gd name="connsiteX82" fmla="*/ 101600 w 3813235"/>
                <a:gd name="connsiteY82" fmla="*/ 436880 h 3200400"/>
                <a:gd name="connsiteX83" fmla="*/ 91440 w 3813235"/>
                <a:gd name="connsiteY83" fmla="*/ 528320 h 3200400"/>
                <a:gd name="connsiteX84" fmla="*/ 71120 w 3813235"/>
                <a:gd name="connsiteY84" fmla="*/ 589280 h 3200400"/>
                <a:gd name="connsiteX85" fmla="*/ 60960 w 3813235"/>
                <a:gd name="connsiteY85" fmla="*/ 629920 h 3200400"/>
                <a:gd name="connsiteX86" fmla="*/ 50800 w 3813235"/>
                <a:gd name="connsiteY86" fmla="*/ 721360 h 3200400"/>
                <a:gd name="connsiteX87" fmla="*/ 30480 w 3813235"/>
                <a:gd name="connsiteY87" fmla="*/ 751840 h 3200400"/>
                <a:gd name="connsiteX88" fmla="*/ 0 w 3813235"/>
                <a:gd name="connsiteY88" fmla="*/ 883920 h 3200400"/>
                <a:gd name="connsiteX89" fmla="*/ 20320 w 3813235"/>
                <a:gd name="connsiteY89" fmla="*/ 1706880 h 3200400"/>
                <a:gd name="connsiteX90" fmla="*/ 121920 w 3813235"/>
                <a:gd name="connsiteY90" fmla="*/ 1788160 h 3200400"/>
                <a:gd name="connsiteX91" fmla="*/ 193040 w 3813235"/>
                <a:gd name="connsiteY91" fmla="*/ 1869440 h 3200400"/>
                <a:gd name="connsiteX92" fmla="*/ 223520 w 3813235"/>
                <a:gd name="connsiteY92" fmla="*/ 1899920 h 3200400"/>
                <a:gd name="connsiteX93" fmla="*/ 274320 w 3813235"/>
                <a:gd name="connsiteY93" fmla="*/ 2021840 h 3200400"/>
                <a:gd name="connsiteX94" fmla="*/ 284480 w 3813235"/>
                <a:gd name="connsiteY94" fmla="*/ 2103120 h 3200400"/>
                <a:gd name="connsiteX95" fmla="*/ 294640 w 3813235"/>
                <a:gd name="connsiteY95" fmla="*/ 2133600 h 3200400"/>
                <a:gd name="connsiteX96" fmla="*/ 325120 w 3813235"/>
                <a:gd name="connsiteY96" fmla="*/ 2225040 h 3200400"/>
                <a:gd name="connsiteX97" fmla="*/ 335280 w 3813235"/>
                <a:gd name="connsiteY97" fmla="*/ 2265680 h 3200400"/>
                <a:gd name="connsiteX98" fmla="*/ 345440 w 3813235"/>
                <a:gd name="connsiteY98" fmla="*/ 2316480 h 3200400"/>
                <a:gd name="connsiteX99" fmla="*/ 355600 w 3813235"/>
                <a:gd name="connsiteY99" fmla="*/ 2346960 h 3200400"/>
                <a:gd name="connsiteX100" fmla="*/ 416560 w 3813235"/>
                <a:gd name="connsiteY100" fmla="*/ 2377440 h 3200400"/>
                <a:gd name="connsiteX101" fmla="*/ 467360 w 3813235"/>
                <a:gd name="connsiteY101" fmla="*/ 2418080 h 3200400"/>
                <a:gd name="connsiteX102" fmla="*/ 487680 w 3813235"/>
                <a:gd name="connsiteY102" fmla="*/ 2448560 h 3200400"/>
                <a:gd name="connsiteX103" fmla="*/ 558800 w 3813235"/>
                <a:gd name="connsiteY103" fmla="*/ 2479040 h 3200400"/>
                <a:gd name="connsiteX104" fmla="*/ 640080 w 3813235"/>
                <a:gd name="connsiteY104" fmla="*/ 2540000 h 3200400"/>
                <a:gd name="connsiteX105" fmla="*/ 680720 w 3813235"/>
                <a:gd name="connsiteY105" fmla="*/ 2570480 h 3200400"/>
                <a:gd name="connsiteX106" fmla="*/ 822960 w 3813235"/>
                <a:gd name="connsiteY106" fmla="*/ 2590800 h 3200400"/>
                <a:gd name="connsiteX107" fmla="*/ 914400 w 3813235"/>
                <a:gd name="connsiteY107" fmla="*/ 2621280 h 3200400"/>
                <a:gd name="connsiteX108" fmla="*/ 944880 w 3813235"/>
                <a:gd name="connsiteY108" fmla="*/ 2651760 h 3200400"/>
                <a:gd name="connsiteX109" fmla="*/ 945742 w 3813235"/>
                <a:gd name="connsiteY109" fmla="*/ 2711509 h 3200400"/>
                <a:gd name="connsiteX110" fmla="*/ 1016862 w 3813235"/>
                <a:gd name="connsiteY110" fmla="*/ 2764888 h 3200400"/>
                <a:gd name="connsiteX111" fmla="*/ 1076960 w 3813235"/>
                <a:gd name="connsiteY111" fmla="*/ 2651760 h 3200400"/>
                <a:gd name="connsiteX0" fmla="*/ 1076960 w 3813235"/>
                <a:gd name="connsiteY0" fmla="*/ 2651760 h 3200400"/>
                <a:gd name="connsiteX1" fmla="*/ 1076960 w 3813235"/>
                <a:gd name="connsiteY1" fmla="*/ 2651760 h 3200400"/>
                <a:gd name="connsiteX2" fmla="*/ 1137920 w 3813235"/>
                <a:gd name="connsiteY2" fmla="*/ 2580640 h 3200400"/>
                <a:gd name="connsiteX3" fmla="*/ 1168400 w 3813235"/>
                <a:gd name="connsiteY3" fmla="*/ 2550160 h 3200400"/>
                <a:gd name="connsiteX4" fmla="*/ 1249680 w 3813235"/>
                <a:gd name="connsiteY4" fmla="*/ 2529840 h 3200400"/>
                <a:gd name="connsiteX5" fmla="*/ 1280160 w 3813235"/>
                <a:gd name="connsiteY5" fmla="*/ 2479040 h 3200400"/>
                <a:gd name="connsiteX6" fmla="*/ 1300480 w 3813235"/>
                <a:gd name="connsiteY6" fmla="*/ 2407920 h 3200400"/>
                <a:gd name="connsiteX7" fmla="*/ 1330960 w 3813235"/>
                <a:gd name="connsiteY7" fmla="*/ 2387600 h 3200400"/>
                <a:gd name="connsiteX8" fmla="*/ 1391920 w 3813235"/>
                <a:gd name="connsiteY8" fmla="*/ 2377440 h 3200400"/>
                <a:gd name="connsiteX9" fmla="*/ 1544320 w 3813235"/>
                <a:gd name="connsiteY9" fmla="*/ 2357120 h 3200400"/>
                <a:gd name="connsiteX10" fmla="*/ 1595120 w 3813235"/>
                <a:gd name="connsiteY10" fmla="*/ 2336800 h 3200400"/>
                <a:gd name="connsiteX11" fmla="*/ 1635760 w 3813235"/>
                <a:gd name="connsiteY11" fmla="*/ 2316480 h 3200400"/>
                <a:gd name="connsiteX12" fmla="*/ 1696720 w 3813235"/>
                <a:gd name="connsiteY12" fmla="*/ 2336800 h 3200400"/>
                <a:gd name="connsiteX13" fmla="*/ 1889760 w 3813235"/>
                <a:gd name="connsiteY13" fmla="*/ 2346960 h 3200400"/>
                <a:gd name="connsiteX14" fmla="*/ 1920240 w 3813235"/>
                <a:gd name="connsiteY14" fmla="*/ 2377440 h 3200400"/>
                <a:gd name="connsiteX15" fmla="*/ 1971040 w 3813235"/>
                <a:gd name="connsiteY15" fmla="*/ 2387600 h 3200400"/>
                <a:gd name="connsiteX16" fmla="*/ 2062480 w 3813235"/>
                <a:gd name="connsiteY16" fmla="*/ 2407920 h 3200400"/>
                <a:gd name="connsiteX17" fmla="*/ 2092960 w 3813235"/>
                <a:gd name="connsiteY17" fmla="*/ 2438400 h 3200400"/>
                <a:gd name="connsiteX18" fmla="*/ 2123440 w 3813235"/>
                <a:gd name="connsiteY18" fmla="*/ 2448560 h 3200400"/>
                <a:gd name="connsiteX19" fmla="*/ 2271302 w 3813235"/>
                <a:gd name="connsiteY19" fmla="*/ 2482146 h 3200400"/>
                <a:gd name="connsiteX20" fmla="*/ 2429214 w 3813235"/>
                <a:gd name="connsiteY20" fmla="*/ 2545686 h 3200400"/>
                <a:gd name="connsiteX21" fmla="*/ 2437315 w 3813235"/>
                <a:gd name="connsiteY21" fmla="*/ 2739568 h 3200400"/>
                <a:gd name="connsiteX22" fmla="*/ 2495464 w 3813235"/>
                <a:gd name="connsiteY22" fmla="*/ 2881281 h 3200400"/>
                <a:gd name="connsiteX23" fmla="*/ 2567557 w 3813235"/>
                <a:gd name="connsiteY23" fmla="*/ 2998883 h 3200400"/>
                <a:gd name="connsiteX24" fmla="*/ 2589714 w 3813235"/>
                <a:gd name="connsiteY24" fmla="*/ 3062422 h 3200400"/>
                <a:gd name="connsiteX25" fmla="*/ 2611872 w 3813235"/>
                <a:gd name="connsiteY25" fmla="*/ 3146967 h 3200400"/>
                <a:gd name="connsiteX26" fmla="*/ 2671969 w 3813235"/>
                <a:gd name="connsiteY26" fmla="*/ 3160917 h 3200400"/>
                <a:gd name="connsiteX27" fmla="*/ 2773680 w 3813235"/>
                <a:gd name="connsiteY27" fmla="*/ 3106170 h 3200400"/>
                <a:gd name="connsiteX28" fmla="*/ 2814320 w 3813235"/>
                <a:gd name="connsiteY28" fmla="*/ 3149916 h 3200400"/>
                <a:gd name="connsiteX29" fmla="*/ 2814320 w 3813235"/>
                <a:gd name="connsiteY29" fmla="*/ 2976880 h 3200400"/>
                <a:gd name="connsiteX30" fmla="*/ 2834640 w 3813235"/>
                <a:gd name="connsiteY30" fmla="*/ 3007360 h 3200400"/>
                <a:gd name="connsiteX31" fmla="*/ 2875280 w 3813235"/>
                <a:gd name="connsiteY31" fmla="*/ 3017520 h 3200400"/>
                <a:gd name="connsiteX32" fmla="*/ 2885440 w 3813235"/>
                <a:gd name="connsiteY32" fmla="*/ 3078480 h 3200400"/>
                <a:gd name="connsiteX33" fmla="*/ 2915920 w 3813235"/>
                <a:gd name="connsiteY33" fmla="*/ 3098800 h 3200400"/>
                <a:gd name="connsiteX34" fmla="*/ 2936240 w 3813235"/>
                <a:gd name="connsiteY34" fmla="*/ 3139440 h 3200400"/>
                <a:gd name="connsiteX35" fmla="*/ 2987040 w 3813235"/>
                <a:gd name="connsiteY35" fmla="*/ 3200400 h 3200400"/>
                <a:gd name="connsiteX36" fmla="*/ 3230880 w 3813235"/>
                <a:gd name="connsiteY36" fmla="*/ 3190240 h 3200400"/>
                <a:gd name="connsiteX37" fmla="*/ 3251200 w 3813235"/>
                <a:gd name="connsiteY37" fmla="*/ 3159760 h 3200400"/>
                <a:gd name="connsiteX38" fmla="*/ 3281680 w 3813235"/>
                <a:gd name="connsiteY38" fmla="*/ 3108960 h 3200400"/>
                <a:gd name="connsiteX39" fmla="*/ 3332480 w 3813235"/>
                <a:gd name="connsiteY39" fmla="*/ 3017520 h 3200400"/>
                <a:gd name="connsiteX40" fmla="*/ 3383280 w 3813235"/>
                <a:gd name="connsiteY40" fmla="*/ 2976880 h 3200400"/>
                <a:gd name="connsiteX41" fmla="*/ 3403600 w 3813235"/>
                <a:gd name="connsiteY41" fmla="*/ 2936240 h 3200400"/>
                <a:gd name="connsiteX42" fmla="*/ 3484880 w 3813235"/>
                <a:gd name="connsiteY42" fmla="*/ 2854960 h 3200400"/>
                <a:gd name="connsiteX43" fmla="*/ 3556000 w 3813235"/>
                <a:gd name="connsiteY43" fmla="*/ 2794000 h 3200400"/>
                <a:gd name="connsiteX44" fmla="*/ 3606800 w 3813235"/>
                <a:gd name="connsiteY44" fmla="*/ 2712720 h 3200400"/>
                <a:gd name="connsiteX45" fmla="*/ 3616960 w 3813235"/>
                <a:gd name="connsiteY45" fmla="*/ 2682240 h 3200400"/>
                <a:gd name="connsiteX46" fmla="*/ 3647440 w 3813235"/>
                <a:gd name="connsiteY46" fmla="*/ 2641600 h 3200400"/>
                <a:gd name="connsiteX47" fmla="*/ 3688080 w 3813235"/>
                <a:gd name="connsiteY47" fmla="*/ 2560320 h 3200400"/>
                <a:gd name="connsiteX48" fmla="*/ 3708400 w 3813235"/>
                <a:gd name="connsiteY48" fmla="*/ 2529840 h 3200400"/>
                <a:gd name="connsiteX49" fmla="*/ 3749040 w 3813235"/>
                <a:gd name="connsiteY49" fmla="*/ 2418080 h 3200400"/>
                <a:gd name="connsiteX50" fmla="*/ 3789680 w 3813235"/>
                <a:gd name="connsiteY50" fmla="*/ 2265680 h 3200400"/>
                <a:gd name="connsiteX51" fmla="*/ 3810000 w 3813235"/>
                <a:gd name="connsiteY51" fmla="*/ 2123440 h 3200400"/>
                <a:gd name="connsiteX52" fmla="*/ 3769360 w 3813235"/>
                <a:gd name="connsiteY52" fmla="*/ 1513840 h 3200400"/>
                <a:gd name="connsiteX53" fmla="*/ 3708400 w 3813235"/>
                <a:gd name="connsiteY53" fmla="*/ 1381760 h 3200400"/>
                <a:gd name="connsiteX54" fmla="*/ 3688080 w 3813235"/>
                <a:gd name="connsiteY54" fmla="*/ 1320800 h 3200400"/>
                <a:gd name="connsiteX55" fmla="*/ 3637280 w 3813235"/>
                <a:gd name="connsiteY55" fmla="*/ 1249680 h 3200400"/>
                <a:gd name="connsiteX56" fmla="*/ 3316474 w 3813235"/>
                <a:gd name="connsiteY56" fmla="*/ 1601435 h 3200400"/>
                <a:gd name="connsiteX57" fmla="*/ 3474720 w 3813235"/>
                <a:gd name="connsiteY57" fmla="*/ 975360 h 3200400"/>
                <a:gd name="connsiteX58" fmla="*/ 3170561 w 3813235"/>
                <a:gd name="connsiteY58" fmla="*/ 1140131 h 3200400"/>
                <a:gd name="connsiteX59" fmla="*/ 3251200 w 3813235"/>
                <a:gd name="connsiteY59" fmla="*/ 731520 h 3200400"/>
                <a:gd name="connsiteX60" fmla="*/ 3190240 w 3813235"/>
                <a:gd name="connsiteY60" fmla="*/ 680720 h 3200400"/>
                <a:gd name="connsiteX61" fmla="*/ 3119120 w 3813235"/>
                <a:gd name="connsiteY61" fmla="*/ 609600 h 3200400"/>
                <a:gd name="connsiteX62" fmla="*/ 2865120 w 3813235"/>
                <a:gd name="connsiteY62" fmla="*/ 477520 h 3200400"/>
                <a:gd name="connsiteX63" fmla="*/ 2672080 w 3813235"/>
                <a:gd name="connsiteY63" fmla="*/ 375920 h 3200400"/>
                <a:gd name="connsiteX64" fmla="*/ 2570480 w 3813235"/>
                <a:gd name="connsiteY64" fmla="*/ 345440 h 3200400"/>
                <a:gd name="connsiteX65" fmla="*/ 2468880 w 3813235"/>
                <a:gd name="connsiteY65" fmla="*/ 294640 h 3200400"/>
                <a:gd name="connsiteX66" fmla="*/ 2346960 w 3813235"/>
                <a:gd name="connsiteY66" fmla="*/ 243840 h 3200400"/>
                <a:gd name="connsiteX67" fmla="*/ 2306320 w 3813235"/>
                <a:gd name="connsiteY67" fmla="*/ 223520 h 3200400"/>
                <a:gd name="connsiteX68" fmla="*/ 2174240 w 3813235"/>
                <a:gd name="connsiteY68" fmla="*/ 193040 h 3200400"/>
                <a:gd name="connsiteX69" fmla="*/ 2113280 w 3813235"/>
                <a:gd name="connsiteY69" fmla="*/ 162560 h 3200400"/>
                <a:gd name="connsiteX70" fmla="*/ 1828800 w 3813235"/>
                <a:gd name="connsiteY70" fmla="*/ 111760 h 3200400"/>
                <a:gd name="connsiteX71" fmla="*/ 1757680 w 3813235"/>
                <a:gd name="connsiteY71" fmla="*/ 91440 h 3200400"/>
                <a:gd name="connsiteX72" fmla="*/ 1513840 w 3813235"/>
                <a:gd name="connsiteY72" fmla="*/ 40640 h 3200400"/>
                <a:gd name="connsiteX73" fmla="*/ 1300480 w 3813235"/>
                <a:gd name="connsiteY73" fmla="*/ 20320 h 3200400"/>
                <a:gd name="connsiteX74" fmla="*/ 1005840 w 3813235"/>
                <a:gd name="connsiteY74" fmla="*/ 0 h 3200400"/>
                <a:gd name="connsiteX75" fmla="*/ 436880 w 3813235"/>
                <a:gd name="connsiteY75" fmla="*/ 20320 h 3200400"/>
                <a:gd name="connsiteX76" fmla="*/ 345440 w 3813235"/>
                <a:gd name="connsiteY76" fmla="*/ 81280 h 3200400"/>
                <a:gd name="connsiteX77" fmla="*/ 314960 w 3813235"/>
                <a:gd name="connsiteY77" fmla="*/ 101600 h 3200400"/>
                <a:gd name="connsiteX78" fmla="*/ 284480 w 3813235"/>
                <a:gd name="connsiteY78" fmla="*/ 132080 h 3200400"/>
                <a:gd name="connsiteX79" fmla="*/ 213360 w 3813235"/>
                <a:gd name="connsiteY79" fmla="*/ 193040 h 3200400"/>
                <a:gd name="connsiteX80" fmla="*/ 182880 w 3813235"/>
                <a:gd name="connsiteY80" fmla="*/ 243840 h 3200400"/>
                <a:gd name="connsiteX81" fmla="*/ 152400 w 3813235"/>
                <a:gd name="connsiteY81" fmla="*/ 325120 h 3200400"/>
                <a:gd name="connsiteX82" fmla="*/ 101600 w 3813235"/>
                <a:gd name="connsiteY82" fmla="*/ 436880 h 3200400"/>
                <a:gd name="connsiteX83" fmla="*/ 91440 w 3813235"/>
                <a:gd name="connsiteY83" fmla="*/ 528320 h 3200400"/>
                <a:gd name="connsiteX84" fmla="*/ 71120 w 3813235"/>
                <a:gd name="connsiteY84" fmla="*/ 589280 h 3200400"/>
                <a:gd name="connsiteX85" fmla="*/ 60960 w 3813235"/>
                <a:gd name="connsiteY85" fmla="*/ 629920 h 3200400"/>
                <a:gd name="connsiteX86" fmla="*/ 50800 w 3813235"/>
                <a:gd name="connsiteY86" fmla="*/ 721360 h 3200400"/>
                <a:gd name="connsiteX87" fmla="*/ 30480 w 3813235"/>
                <a:gd name="connsiteY87" fmla="*/ 751840 h 3200400"/>
                <a:gd name="connsiteX88" fmla="*/ 0 w 3813235"/>
                <a:gd name="connsiteY88" fmla="*/ 883920 h 3200400"/>
                <a:gd name="connsiteX89" fmla="*/ 20320 w 3813235"/>
                <a:gd name="connsiteY89" fmla="*/ 1706880 h 3200400"/>
                <a:gd name="connsiteX90" fmla="*/ 121920 w 3813235"/>
                <a:gd name="connsiteY90" fmla="*/ 1788160 h 3200400"/>
                <a:gd name="connsiteX91" fmla="*/ 193040 w 3813235"/>
                <a:gd name="connsiteY91" fmla="*/ 1869440 h 3200400"/>
                <a:gd name="connsiteX92" fmla="*/ 223520 w 3813235"/>
                <a:gd name="connsiteY92" fmla="*/ 1899920 h 3200400"/>
                <a:gd name="connsiteX93" fmla="*/ 274320 w 3813235"/>
                <a:gd name="connsiteY93" fmla="*/ 2021840 h 3200400"/>
                <a:gd name="connsiteX94" fmla="*/ 284480 w 3813235"/>
                <a:gd name="connsiteY94" fmla="*/ 2103120 h 3200400"/>
                <a:gd name="connsiteX95" fmla="*/ 294640 w 3813235"/>
                <a:gd name="connsiteY95" fmla="*/ 2133600 h 3200400"/>
                <a:gd name="connsiteX96" fmla="*/ 325120 w 3813235"/>
                <a:gd name="connsiteY96" fmla="*/ 2225040 h 3200400"/>
                <a:gd name="connsiteX97" fmla="*/ 335280 w 3813235"/>
                <a:gd name="connsiteY97" fmla="*/ 2265680 h 3200400"/>
                <a:gd name="connsiteX98" fmla="*/ 345440 w 3813235"/>
                <a:gd name="connsiteY98" fmla="*/ 2316480 h 3200400"/>
                <a:gd name="connsiteX99" fmla="*/ 355600 w 3813235"/>
                <a:gd name="connsiteY99" fmla="*/ 2346960 h 3200400"/>
                <a:gd name="connsiteX100" fmla="*/ 416560 w 3813235"/>
                <a:gd name="connsiteY100" fmla="*/ 2377440 h 3200400"/>
                <a:gd name="connsiteX101" fmla="*/ 467360 w 3813235"/>
                <a:gd name="connsiteY101" fmla="*/ 2418080 h 3200400"/>
                <a:gd name="connsiteX102" fmla="*/ 487680 w 3813235"/>
                <a:gd name="connsiteY102" fmla="*/ 2448560 h 3200400"/>
                <a:gd name="connsiteX103" fmla="*/ 558800 w 3813235"/>
                <a:gd name="connsiteY103" fmla="*/ 2479040 h 3200400"/>
                <a:gd name="connsiteX104" fmla="*/ 640080 w 3813235"/>
                <a:gd name="connsiteY104" fmla="*/ 2540000 h 3200400"/>
                <a:gd name="connsiteX105" fmla="*/ 680720 w 3813235"/>
                <a:gd name="connsiteY105" fmla="*/ 2570480 h 3200400"/>
                <a:gd name="connsiteX106" fmla="*/ 822960 w 3813235"/>
                <a:gd name="connsiteY106" fmla="*/ 2590800 h 3200400"/>
                <a:gd name="connsiteX107" fmla="*/ 914400 w 3813235"/>
                <a:gd name="connsiteY107" fmla="*/ 2621280 h 3200400"/>
                <a:gd name="connsiteX108" fmla="*/ 944880 w 3813235"/>
                <a:gd name="connsiteY108" fmla="*/ 2651760 h 3200400"/>
                <a:gd name="connsiteX109" fmla="*/ 945742 w 3813235"/>
                <a:gd name="connsiteY109" fmla="*/ 2711509 h 3200400"/>
                <a:gd name="connsiteX110" fmla="*/ 1016862 w 3813235"/>
                <a:gd name="connsiteY110" fmla="*/ 2764888 h 3200400"/>
                <a:gd name="connsiteX111" fmla="*/ 1076960 w 3813235"/>
                <a:gd name="connsiteY111" fmla="*/ 2651760 h 3200400"/>
                <a:gd name="connsiteX0" fmla="*/ 1076960 w 3813235"/>
                <a:gd name="connsiteY0" fmla="*/ 2651760 h 3200400"/>
                <a:gd name="connsiteX1" fmla="*/ 1076960 w 3813235"/>
                <a:gd name="connsiteY1" fmla="*/ 2651760 h 3200400"/>
                <a:gd name="connsiteX2" fmla="*/ 1137920 w 3813235"/>
                <a:gd name="connsiteY2" fmla="*/ 2580640 h 3200400"/>
                <a:gd name="connsiteX3" fmla="*/ 1168400 w 3813235"/>
                <a:gd name="connsiteY3" fmla="*/ 2550160 h 3200400"/>
                <a:gd name="connsiteX4" fmla="*/ 1249680 w 3813235"/>
                <a:gd name="connsiteY4" fmla="*/ 2529840 h 3200400"/>
                <a:gd name="connsiteX5" fmla="*/ 1280160 w 3813235"/>
                <a:gd name="connsiteY5" fmla="*/ 2479040 h 3200400"/>
                <a:gd name="connsiteX6" fmla="*/ 1300480 w 3813235"/>
                <a:gd name="connsiteY6" fmla="*/ 2407920 h 3200400"/>
                <a:gd name="connsiteX7" fmla="*/ 1330960 w 3813235"/>
                <a:gd name="connsiteY7" fmla="*/ 2387600 h 3200400"/>
                <a:gd name="connsiteX8" fmla="*/ 1391920 w 3813235"/>
                <a:gd name="connsiteY8" fmla="*/ 2377440 h 3200400"/>
                <a:gd name="connsiteX9" fmla="*/ 1544320 w 3813235"/>
                <a:gd name="connsiteY9" fmla="*/ 2357120 h 3200400"/>
                <a:gd name="connsiteX10" fmla="*/ 1595120 w 3813235"/>
                <a:gd name="connsiteY10" fmla="*/ 2336800 h 3200400"/>
                <a:gd name="connsiteX11" fmla="*/ 1635760 w 3813235"/>
                <a:gd name="connsiteY11" fmla="*/ 2316480 h 3200400"/>
                <a:gd name="connsiteX12" fmla="*/ 1696720 w 3813235"/>
                <a:gd name="connsiteY12" fmla="*/ 2336800 h 3200400"/>
                <a:gd name="connsiteX13" fmla="*/ 1889760 w 3813235"/>
                <a:gd name="connsiteY13" fmla="*/ 2346960 h 3200400"/>
                <a:gd name="connsiteX14" fmla="*/ 1920240 w 3813235"/>
                <a:gd name="connsiteY14" fmla="*/ 2377440 h 3200400"/>
                <a:gd name="connsiteX15" fmla="*/ 1971040 w 3813235"/>
                <a:gd name="connsiteY15" fmla="*/ 2387600 h 3200400"/>
                <a:gd name="connsiteX16" fmla="*/ 2062480 w 3813235"/>
                <a:gd name="connsiteY16" fmla="*/ 2407920 h 3200400"/>
                <a:gd name="connsiteX17" fmla="*/ 2092960 w 3813235"/>
                <a:gd name="connsiteY17" fmla="*/ 2438400 h 3200400"/>
                <a:gd name="connsiteX18" fmla="*/ 2123440 w 3813235"/>
                <a:gd name="connsiteY18" fmla="*/ 2448560 h 3200400"/>
                <a:gd name="connsiteX19" fmla="*/ 2271302 w 3813235"/>
                <a:gd name="connsiteY19" fmla="*/ 2482146 h 3200400"/>
                <a:gd name="connsiteX20" fmla="*/ 2429214 w 3813235"/>
                <a:gd name="connsiteY20" fmla="*/ 2545686 h 3200400"/>
                <a:gd name="connsiteX21" fmla="*/ 2437315 w 3813235"/>
                <a:gd name="connsiteY21" fmla="*/ 2739568 h 3200400"/>
                <a:gd name="connsiteX22" fmla="*/ 2495464 w 3813235"/>
                <a:gd name="connsiteY22" fmla="*/ 2881281 h 3200400"/>
                <a:gd name="connsiteX23" fmla="*/ 2567557 w 3813235"/>
                <a:gd name="connsiteY23" fmla="*/ 2998883 h 3200400"/>
                <a:gd name="connsiteX24" fmla="*/ 2589714 w 3813235"/>
                <a:gd name="connsiteY24" fmla="*/ 3062422 h 3200400"/>
                <a:gd name="connsiteX25" fmla="*/ 2611872 w 3813235"/>
                <a:gd name="connsiteY25" fmla="*/ 3146967 h 3200400"/>
                <a:gd name="connsiteX26" fmla="*/ 2671969 w 3813235"/>
                <a:gd name="connsiteY26" fmla="*/ 3160917 h 3200400"/>
                <a:gd name="connsiteX27" fmla="*/ 2773680 w 3813235"/>
                <a:gd name="connsiteY27" fmla="*/ 3106170 h 3200400"/>
                <a:gd name="connsiteX28" fmla="*/ 2814320 w 3813235"/>
                <a:gd name="connsiteY28" fmla="*/ 3149916 h 3200400"/>
                <a:gd name="connsiteX29" fmla="*/ 2814320 w 3813235"/>
                <a:gd name="connsiteY29" fmla="*/ 2976880 h 3200400"/>
                <a:gd name="connsiteX30" fmla="*/ 2834640 w 3813235"/>
                <a:gd name="connsiteY30" fmla="*/ 3007360 h 3200400"/>
                <a:gd name="connsiteX31" fmla="*/ 2875280 w 3813235"/>
                <a:gd name="connsiteY31" fmla="*/ 3017520 h 3200400"/>
                <a:gd name="connsiteX32" fmla="*/ 2885440 w 3813235"/>
                <a:gd name="connsiteY32" fmla="*/ 3078480 h 3200400"/>
                <a:gd name="connsiteX33" fmla="*/ 2915920 w 3813235"/>
                <a:gd name="connsiteY33" fmla="*/ 3098800 h 3200400"/>
                <a:gd name="connsiteX34" fmla="*/ 2936240 w 3813235"/>
                <a:gd name="connsiteY34" fmla="*/ 3139440 h 3200400"/>
                <a:gd name="connsiteX35" fmla="*/ 2987040 w 3813235"/>
                <a:gd name="connsiteY35" fmla="*/ 3200400 h 3200400"/>
                <a:gd name="connsiteX36" fmla="*/ 3230880 w 3813235"/>
                <a:gd name="connsiteY36" fmla="*/ 3190240 h 3200400"/>
                <a:gd name="connsiteX37" fmla="*/ 3251200 w 3813235"/>
                <a:gd name="connsiteY37" fmla="*/ 3159760 h 3200400"/>
                <a:gd name="connsiteX38" fmla="*/ 3281680 w 3813235"/>
                <a:gd name="connsiteY38" fmla="*/ 3108960 h 3200400"/>
                <a:gd name="connsiteX39" fmla="*/ 3332480 w 3813235"/>
                <a:gd name="connsiteY39" fmla="*/ 3017520 h 3200400"/>
                <a:gd name="connsiteX40" fmla="*/ 3383280 w 3813235"/>
                <a:gd name="connsiteY40" fmla="*/ 2976880 h 3200400"/>
                <a:gd name="connsiteX41" fmla="*/ 3403600 w 3813235"/>
                <a:gd name="connsiteY41" fmla="*/ 2936240 h 3200400"/>
                <a:gd name="connsiteX42" fmla="*/ 3484880 w 3813235"/>
                <a:gd name="connsiteY42" fmla="*/ 2854960 h 3200400"/>
                <a:gd name="connsiteX43" fmla="*/ 3556000 w 3813235"/>
                <a:gd name="connsiteY43" fmla="*/ 2794000 h 3200400"/>
                <a:gd name="connsiteX44" fmla="*/ 3606800 w 3813235"/>
                <a:gd name="connsiteY44" fmla="*/ 2712720 h 3200400"/>
                <a:gd name="connsiteX45" fmla="*/ 3616960 w 3813235"/>
                <a:gd name="connsiteY45" fmla="*/ 2682240 h 3200400"/>
                <a:gd name="connsiteX46" fmla="*/ 3647440 w 3813235"/>
                <a:gd name="connsiteY46" fmla="*/ 2641600 h 3200400"/>
                <a:gd name="connsiteX47" fmla="*/ 3688080 w 3813235"/>
                <a:gd name="connsiteY47" fmla="*/ 2560320 h 3200400"/>
                <a:gd name="connsiteX48" fmla="*/ 3708400 w 3813235"/>
                <a:gd name="connsiteY48" fmla="*/ 2529840 h 3200400"/>
                <a:gd name="connsiteX49" fmla="*/ 3749040 w 3813235"/>
                <a:gd name="connsiteY49" fmla="*/ 2418080 h 3200400"/>
                <a:gd name="connsiteX50" fmla="*/ 3789680 w 3813235"/>
                <a:gd name="connsiteY50" fmla="*/ 2265680 h 3200400"/>
                <a:gd name="connsiteX51" fmla="*/ 3810000 w 3813235"/>
                <a:gd name="connsiteY51" fmla="*/ 2123440 h 3200400"/>
                <a:gd name="connsiteX52" fmla="*/ 3769360 w 3813235"/>
                <a:gd name="connsiteY52" fmla="*/ 1513840 h 3200400"/>
                <a:gd name="connsiteX53" fmla="*/ 3708400 w 3813235"/>
                <a:gd name="connsiteY53" fmla="*/ 1381760 h 3200400"/>
                <a:gd name="connsiteX54" fmla="*/ 3688080 w 3813235"/>
                <a:gd name="connsiteY54" fmla="*/ 1320800 h 3200400"/>
                <a:gd name="connsiteX55" fmla="*/ 3637280 w 3813235"/>
                <a:gd name="connsiteY55" fmla="*/ 1249680 h 3200400"/>
                <a:gd name="connsiteX56" fmla="*/ 3316474 w 3813235"/>
                <a:gd name="connsiteY56" fmla="*/ 1601435 h 3200400"/>
                <a:gd name="connsiteX57" fmla="*/ 3208389 w 3813235"/>
                <a:gd name="connsiteY57" fmla="*/ 1388603 h 3200400"/>
                <a:gd name="connsiteX58" fmla="*/ 3170561 w 3813235"/>
                <a:gd name="connsiteY58" fmla="*/ 1140131 h 3200400"/>
                <a:gd name="connsiteX59" fmla="*/ 3251200 w 3813235"/>
                <a:gd name="connsiteY59" fmla="*/ 731520 h 3200400"/>
                <a:gd name="connsiteX60" fmla="*/ 3190240 w 3813235"/>
                <a:gd name="connsiteY60" fmla="*/ 680720 h 3200400"/>
                <a:gd name="connsiteX61" fmla="*/ 3119120 w 3813235"/>
                <a:gd name="connsiteY61" fmla="*/ 609600 h 3200400"/>
                <a:gd name="connsiteX62" fmla="*/ 2865120 w 3813235"/>
                <a:gd name="connsiteY62" fmla="*/ 477520 h 3200400"/>
                <a:gd name="connsiteX63" fmla="*/ 2672080 w 3813235"/>
                <a:gd name="connsiteY63" fmla="*/ 375920 h 3200400"/>
                <a:gd name="connsiteX64" fmla="*/ 2570480 w 3813235"/>
                <a:gd name="connsiteY64" fmla="*/ 345440 h 3200400"/>
                <a:gd name="connsiteX65" fmla="*/ 2468880 w 3813235"/>
                <a:gd name="connsiteY65" fmla="*/ 294640 h 3200400"/>
                <a:gd name="connsiteX66" fmla="*/ 2346960 w 3813235"/>
                <a:gd name="connsiteY66" fmla="*/ 243840 h 3200400"/>
                <a:gd name="connsiteX67" fmla="*/ 2306320 w 3813235"/>
                <a:gd name="connsiteY67" fmla="*/ 223520 h 3200400"/>
                <a:gd name="connsiteX68" fmla="*/ 2174240 w 3813235"/>
                <a:gd name="connsiteY68" fmla="*/ 193040 h 3200400"/>
                <a:gd name="connsiteX69" fmla="*/ 2113280 w 3813235"/>
                <a:gd name="connsiteY69" fmla="*/ 162560 h 3200400"/>
                <a:gd name="connsiteX70" fmla="*/ 1828800 w 3813235"/>
                <a:gd name="connsiteY70" fmla="*/ 111760 h 3200400"/>
                <a:gd name="connsiteX71" fmla="*/ 1757680 w 3813235"/>
                <a:gd name="connsiteY71" fmla="*/ 91440 h 3200400"/>
                <a:gd name="connsiteX72" fmla="*/ 1513840 w 3813235"/>
                <a:gd name="connsiteY72" fmla="*/ 40640 h 3200400"/>
                <a:gd name="connsiteX73" fmla="*/ 1300480 w 3813235"/>
                <a:gd name="connsiteY73" fmla="*/ 20320 h 3200400"/>
                <a:gd name="connsiteX74" fmla="*/ 1005840 w 3813235"/>
                <a:gd name="connsiteY74" fmla="*/ 0 h 3200400"/>
                <a:gd name="connsiteX75" fmla="*/ 436880 w 3813235"/>
                <a:gd name="connsiteY75" fmla="*/ 20320 h 3200400"/>
                <a:gd name="connsiteX76" fmla="*/ 345440 w 3813235"/>
                <a:gd name="connsiteY76" fmla="*/ 81280 h 3200400"/>
                <a:gd name="connsiteX77" fmla="*/ 314960 w 3813235"/>
                <a:gd name="connsiteY77" fmla="*/ 101600 h 3200400"/>
                <a:gd name="connsiteX78" fmla="*/ 284480 w 3813235"/>
                <a:gd name="connsiteY78" fmla="*/ 132080 h 3200400"/>
                <a:gd name="connsiteX79" fmla="*/ 213360 w 3813235"/>
                <a:gd name="connsiteY79" fmla="*/ 193040 h 3200400"/>
                <a:gd name="connsiteX80" fmla="*/ 182880 w 3813235"/>
                <a:gd name="connsiteY80" fmla="*/ 243840 h 3200400"/>
                <a:gd name="connsiteX81" fmla="*/ 152400 w 3813235"/>
                <a:gd name="connsiteY81" fmla="*/ 325120 h 3200400"/>
                <a:gd name="connsiteX82" fmla="*/ 101600 w 3813235"/>
                <a:gd name="connsiteY82" fmla="*/ 436880 h 3200400"/>
                <a:gd name="connsiteX83" fmla="*/ 91440 w 3813235"/>
                <a:gd name="connsiteY83" fmla="*/ 528320 h 3200400"/>
                <a:gd name="connsiteX84" fmla="*/ 71120 w 3813235"/>
                <a:gd name="connsiteY84" fmla="*/ 589280 h 3200400"/>
                <a:gd name="connsiteX85" fmla="*/ 60960 w 3813235"/>
                <a:gd name="connsiteY85" fmla="*/ 629920 h 3200400"/>
                <a:gd name="connsiteX86" fmla="*/ 50800 w 3813235"/>
                <a:gd name="connsiteY86" fmla="*/ 721360 h 3200400"/>
                <a:gd name="connsiteX87" fmla="*/ 30480 w 3813235"/>
                <a:gd name="connsiteY87" fmla="*/ 751840 h 3200400"/>
                <a:gd name="connsiteX88" fmla="*/ 0 w 3813235"/>
                <a:gd name="connsiteY88" fmla="*/ 883920 h 3200400"/>
                <a:gd name="connsiteX89" fmla="*/ 20320 w 3813235"/>
                <a:gd name="connsiteY89" fmla="*/ 1706880 h 3200400"/>
                <a:gd name="connsiteX90" fmla="*/ 121920 w 3813235"/>
                <a:gd name="connsiteY90" fmla="*/ 1788160 h 3200400"/>
                <a:gd name="connsiteX91" fmla="*/ 193040 w 3813235"/>
                <a:gd name="connsiteY91" fmla="*/ 1869440 h 3200400"/>
                <a:gd name="connsiteX92" fmla="*/ 223520 w 3813235"/>
                <a:gd name="connsiteY92" fmla="*/ 1899920 h 3200400"/>
                <a:gd name="connsiteX93" fmla="*/ 274320 w 3813235"/>
                <a:gd name="connsiteY93" fmla="*/ 2021840 h 3200400"/>
                <a:gd name="connsiteX94" fmla="*/ 284480 w 3813235"/>
                <a:gd name="connsiteY94" fmla="*/ 2103120 h 3200400"/>
                <a:gd name="connsiteX95" fmla="*/ 294640 w 3813235"/>
                <a:gd name="connsiteY95" fmla="*/ 2133600 h 3200400"/>
                <a:gd name="connsiteX96" fmla="*/ 325120 w 3813235"/>
                <a:gd name="connsiteY96" fmla="*/ 2225040 h 3200400"/>
                <a:gd name="connsiteX97" fmla="*/ 335280 w 3813235"/>
                <a:gd name="connsiteY97" fmla="*/ 2265680 h 3200400"/>
                <a:gd name="connsiteX98" fmla="*/ 345440 w 3813235"/>
                <a:gd name="connsiteY98" fmla="*/ 2316480 h 3200400"/>
                <a:gd name="connsiteX99" fmla="*/ 355600 w 3813235"/>
                <a:gd name="connsiteY99" fmla="*/ 2346960 h 3200400"/>
                <a:gd name="connsiteX100" fmla="*/ 416560 w 3813235"/>
                <a:gd name="connsiteY100" fmla="*/ 2377440 h 3200400"/>
                <a:gd name="connsiteX101" fmla="*/ 467360 w 3813235"/>
                <a:gd name="connsiteY101" fmla="*/ 2418080 h 3200400"/>
                <a:gd name="connsiteX102" fmla="*/ 487680 w 3813235"/>
                <a:gd name="connsiteY102" fmla="*/ 2448560 h 3200400"/>
                <a:gd name="connsiteX103" fmla="*/ 558800 w 3813235"/>
                <a:gd name="connsiteY103" fmla="*/ 2479040 h 3200400"/>
                <a:gd name="connsiteX104" fmla="*/ 640080 w 3813235"/>
                <a:gd name="connsiteY104" fmla="*/ 2540000 h 3200400"/>
                <a:gd name="connsiteX105" fmla="*/ 680720 w 3813235"/>
                <a:gd name="connsiteY105" fmla="*/ 2570480 h 3200400"/>
                <a:gd name="connsiteX106" fmla="*/ 822960 w 3813235"/>
                <a:gd name="connsiteY106" fmla="*/ 2590800 h 3200400"/>
                <a:gd name="connsiteX107" fmla="*/ 914400 w 3813235"/>
                <a:gd name="connsiteY107" fmla="*/ 2621280 h 3200400"/>
                <a:gd name="connsiteX108" fmla="*/ 944880 w 3813235"/>
                <a:gd name="connsiteY108" fmla="*/ 2651760 h 3200400"/>
                <a:gd name="connsiteX109" fmla="*/ 945742 w 3813235"/>
                <a:gd name="connsiteY109" fmla="*/ 2711509 h 3200400"/>
                <a:gd name="connsiteX110" fmla="*/ 1016862 w 3813235"/>
                <a:gd name="connsiteY110" fmla="*/ 2764888 h 3200400"/>
                <a:gd name="connsiteX111" fmla="*/ 1076960 w 3813235"/>
                <a:gd name="connsiteY111" fmla="*/ 2651760 h 3200400"/>
                <a:gd name="connsiteX0" fmla="*/ 1076960 w 3813235"/>
                <a:gd name="connsiteY0" fmla="*/ 2651760 h 3200400"/>
                <a:gd name="connsiteX1" fmla="*/ 1076960 w 3813235"/>
                <a:gd name="connsiteY1" fmla="*/ 2651760 h 3200400"/>
                <a:gd name="connsiteX2" fmla="*/ 1137920 w 3813235"/>
                <a:gd name="connsiteY2" fmla="*/ 2580640 h 3200400"/>
                <a:gd name="connsiteX3" fmla="*/ 1168400 w 3813235"/>
                <a:gd name="connsiteY3" fmla="*/ 2550160 h 3200400"/>
                <a:gd name="connsiteX4" fmla="*/ 1249680 w 3813235"/>
                <a:gd name="connsiteY4" fmla="*/ 2529840 h 3200400"/>
                <a:gd name="connsiteX5" fmla="*/ 1280160 w 3813235"/>
                <a:gd name="connsiteY5" fmla="*/ 2479040 h 3200400"/>
                <a:gd name="connsiteX6" fmla="*/ 1300480 w 3813235"/>
                <a:gd name="connsiteY6" fmla="*/ 2407920 h 3200400"/>
                <a:gd name="connsiteX7" fmla="*/ 1330960 w 3813235"/>
                <a:gd name="connsiteY7" fmla="*/ 2387600 h 3200400"/>
                <a:gd name="connsiteX8" fmla="*/ 1391920 w 3813235"/>
                <a:gd name="connsiteY8" fmla="*/ 2377440 h 3200400"/>
                <a:gd name="connsiteX9" fmla="*/ 1544320 w 3813235"/>
                <a:gd name="connsiteY9" fmla="*/ 2357120 h 3200400"/>
                <a:gd name="connsiteX10" fmla="*/ 1595120 w 3813235"/>
                <a:gd name="connsiteY10" fmla="*/ 2336800 h 3200400"/>
                <a:gd name="connsiteX11" fmla="*/ 1635760 w 3813235"/>
                <a:gd name="connsiteY11" fmla="*/ 2316480 h 3200400"/>
                <a:gd name="connsiteX12" fmla="*/ 1696720 w 3813235"/>
                <a:gd name="connsiteY12" fmla="*/ 2336800 h 3200400"/>
                <a:gd name="connsiteX13" fmla="*/ 1889760 w 3813235"/>
                <a:gd name="connsiteY13" fmla="*/ 2346960 h 3200400"/>
                <a:gd name="connsiteX14" fmla="*/ 1920240 w 3813235"/>
                <a:gd name="connsiteY14" fmla="*/ 2377440 h 3200400"/>
                <a:gd name="connsiteX15" fmla="*/ 1971040 w 3813235"/>
                <a:gd name="connsiteY15" fmla="*/ 2387600 h 3200400"/>
                <a:gd name="connsiteX16" fmla="*/ 2062480 w 3813235"/>
                <a:gd name="connsiteY16" fmla="*/ 2407920 h 3200400"/>
                <a:gd name="connsiteX17" fmla="*/ 2092960 w 3813235"/>
                <a:gd name="connsiteY17" fmla="*/ 2438400 h 3200400"/>
                <a:gd name="connsiteX18" fmla="*/ 2123440 w 3813235"/>
                <a:gd name="connsiteY18" fmla="*/ 2448560 h 3200400"/>
                <a:gd name="connsiteX19" fmla="*/ 2271302 w 3813235"/>
                <a:gd name="connsiteY19" fmla="*/ 2482146 h 3200400"/>
                <a:gd name="connsiteX20" fmla="*/ 2429214 w 3813235"/>
                <a:gd name="connsiteY20" fmla="*/ 2545686 h 3200400"/>
                <a:gd name="connsiteX21" fmla="*/ 2437315 w 3813235"/>
                <a:gd name="connsiteY21" fmla="*/ 2739568 h 3200400"/>
                <a:gd name="connsiteX22" fmla="*/ 2495464 w 3813235"/>
                <a:gd name="connsiteY22" fmla="*/ 2881281 h 3200400"/>
                <a:gd name="connsiteX23" fmla="*/ 2567557 w 3813235"/>
                <a:gd name="connsiteY23" fmla="*/ 2998883 h 3200400"/>
                <a:gd name="connsiteX24" fmla="*/ 2589714 w 3813235"/>
                <a:gd name="connsiteY24" fmla="*/ 3062422 h 3200400"/>
                <a:gd name="connsiteX25" fmla="*/ 2611872 w 3813235"/>
                <a:gd name="connsiteY25" fmla="*/ 3146967 h 3200400"/>
                <a:gd name="connsiteX26" fmla="*/ 2671969 w 3813235"/>
                <a:gd name="connsiteY26" fmla="*/ 3160917 h 3200400"/>
                <a:gd name="connsiteX27" fmla="*/ 2773680 w 3813235"/>
                <a:gd name="connsiteY27" fmla="*/ 3106170 h 3200400"/>
                <a:gd name="connsiteX28" fmla="*/ 2814320 w 3813235"/>
                <a:gd name="connsiteY28" fmla="*/ 3149916 h 3200400"/>
                <a:gd name="connsiteX29" fmla="*/ 2814320 w 3813235"/>
                <a:gd name="connsiteY29" fmla="*/ 2976880 h 3200400"/>
                <a:gd name="connsiteX30" fmla="*/ 2834640 w 3813235"/>
                <a:gd name="connsiteY30" fmla="*/ 3007360 h 3200400"/>
                <a:gd name="connsiteX31" fmla="*/ 2875280 w 3813235"/>
                <a:gd name="connsiteY31" fmla="*/ 3017520 h 3200400"/>
                <a:gd name="connsiteX32" fmla="*/ 2885440 w 3813235"/>
                <a:gd name="connsiteY32" fmla="*/ 3078480 h 3200400"/>
                <a:gd name="connsiteX33" fmla="*/ 2915920 w 3813235"/>
                <a:gd name="connsiteY33" fmla="*/ 3098800 h 3200400"/>
                <a:gd name="connsiteX34" fmla="*/ 2936240 w 3813235"/>
                <a:gd name="connsiteY34" fmla="*/ 3139440 h 3200400"/>
                <a:gd name="connsiteX35" fmla="*/ 2987040 w 3813235"/>
                <a:gd name="connsiteY35" fmla="*/ 3200400 h 3200400"/>
                <a:gd name="connsiteX36" fmla="*/ 3230880 w 3813235"/>
                <a:gd name="connsiteY36" fmla="*/ 3190240 h 3200400"/>
                <a:gd name="connsiteX37" fmla="*/ 3251200 w 3813235"/>
                <a:gd name="connsiteY37" fmla="*/ 3159760 h 3200400"/>
                <a:gd name="connsiteX38" fmla="*/ 3281680 w 3813235"/>
                <a:gd name="connsiteY38" fmla="*/ 3108960 h 3200400"/>
                <a:gd name="connsiteX39" fmla="*/ 3332480 w 3813235"/>
                <a:gd name="connsiteY39" fmla="*/ 3017520 h 3200400"/>
                <a:gd name="connsiteX40" fmla="*/ 3383280 w 3813235"/>
                <a:gd name="connsiteY40" fmla="*/ 2976880 h 3200400"/>
                <a:gd name="connsiteX41" fmla="*/ 3403600 w 3813235"/>
                <a:gd name="connsiteY41" fmla="*/ 2936240 h 3200400"/>
                <a:gd name="connsiteX42" fmla="*/ 3484880 w 3813235"/>
                <a:gd name="connsiteY42" fmla="*/ 2854960 h 3200400"/>
                <a:gd name="connsiteX43" fmla="*/ 3556000 w 3813235"/>
                <a:gd name="connsiteY43" fmla="*/ 2794000 h 3200400"/>
                <a:gd name="connsiteX44" fmla="*/ 3606800 w 3813235"/>
                <a:gd name="connsiteY44" fmla="*/ 2712720 h 3200400"/>
                <a:gd name="connsiteX45" fmla="*/ 3616960 w 3813235"/>
                <a:gd name="connsiteY45" fmla="*/ 2682240 h 3200400"/>
                <a:gd name="connsiteX46" fmla="*/ 3647440 w 3813235"/>
                <a:gd name="connsiteY46" fmla="*/ 2641600 h 3200400"/>
                <a:gd name="connsiteX47" fmla="*/ 3688080 w 3813235"/>
                <a:gd name="connsiteY47" fmla="*/ 2560320 h 3200400"/>
                <a:gd name="connsiteX48" fmla="*/ 3708400 w 3813235"/>
                <a:gd name="connsiteY48" fmla="*/ 2529840 h 3200400"/>
                <a:gd name="connsiteX49" fmla="*/ 3749040 w 3813235"/>
                <a:gd name="connsiteY49" fmla="*/ 2418080 h 3200400"/>
                <a:gd name="connsiteX50" fmla="*/ 3789680 w 3813235"/>
                <a:gd name="connsiteY50" fmla="*/ 2265680 h 3200400"/>
                <a:gd name="connsiteX51" fmla="*/ 3810000 w 3813235"/>
                <a:gd name="connsiteY51" fmla="*/ 2123440 h 3200400"/>
                <a:gd name="connsiteX52" fmla="*/ 3769360 w 3813235"/>
                <a:gd name="connsiteY52" fmla="*/ 1513840 h 3200400"/>
                <a:gd name="connsiteX53" fmla="*/ 3708400 w 3813235"/>
                <a:gd name="connsiteY53" fmla="*/ 1381760 h 3200400"/>
                <a:gd name="connsiteX54" fmla="*/ 3688080 w 3813235"/>
                <a:gd name="connsiteY54" fmla="*/ 1320800 h 3200400"/>
                <a:gd name="connsiteX55" fmla="*/ 3395918 w 3813235"/>
                <a:gd name="connsiteY55" fmla="*/ 1836485 h 3200400"/>
                <a:gd name="connsiteX56" fmla="*/ 3316474 w 3813235"/>
                <a:gd name="connsiteY56" fmla="*/ 1601435 h 3200400"/>
                <a:gd name="connsiteX57" fmla="*/ 3208389 w 3813235"/>
                <a:gd name="connsiteY57" fmla="*/ 1388603 h 3200400"/>
                <a:gd name="connsiteX58" fmla="*/ 3170561 w 3813235"/>
                <a:gd name="connsiteY58" fmla="*/ 1140131 h 3200400"/>
                <a:gd name="connsiteX59" fmla="*/ 3251200 w 3813235"/>
                <a:gd name="connsiteY59" fmla="*/ 731520 h 3200400"/>
                <a:gd name="connsiteX60" fmla="*/ 3190240 w 3813235"/>
                <a:gd name="connsiteY60" fmla="*/ 680720 h 3200400"/>
                <a:gd name="connsiteX61" fmla="*/ 3119120 w 3813235"/>
                <a:gd name="connsiteY61" fmla="*/ 609600 h 3200400"/>
                <a:gd name="connsiteX62" fmla="*/ 2865120 w 3813235"/>
                <a:gd name="connsiteY62" fmla="*/ 477520 h 3200400"/>
                <a:gd name="connsiteX63" fmla="*/ 2672080 w 3813235"/>
                <a:gd name="connsiteY63" fmla="*/ 375920 h 3200400"/>
                <a:gd name="connsiteX64" fmla="*/ 2570480 w 3813235"/>
                <a:gd name="connsiteY64" fmla="*/ 345440 h 3200400"/>
                <a:gd name="connsiteX65" fmla="*/ 2468880 w 3813235"/>
                <a:gd name="connsiteY65" fmla="*/ 294640 h 3200400"/>
                <a:gd name="connsiteX66" fmla="*/ 2346960 w 3813235"/>
                <a:gd name="connsiteY66" fmla="*/ 243840 h 3200400"/>
                <a:gd name="connsiteX67" fmla="*/ 2306320 w 3813235"/>
                <a:gd name="connsiteY67" fmla="*/ 223520 h 3200400"/>
                <a:gd name="connsiteX68" fmla="*/ 2174240 w 3813235"/>
                <a:gd name="connsiteY68" fmla="*/ 193040 h 3200400"/>
                <a:gd name="connsiteX69" fmla="*/ 2113280 w 3813235"/>
                <a:gd name="connsiteY69" fmla="*/ 162560 h 3200400"/>
                <a:gd name="connsiteX70" fmla="*/ 1828800 w 3813235"/>
                <a:gd name="connsiteY70" fmla="*/ 111760 h 3200400"/>
                <a:gd name="connsiteX71" fmla="*/ 1757680 w 3813235"/>
                <a:gd name="connsiteY71" fmla="*/ 91440 h 3200400"/>
                <a:gd name="connsiteX72" fmla="*/ 1513840 w 3813235"/>
                <a:gd name="connsiteY72" fmla="*/ 40640 h 3200400"/>
                <a:gd name="connsiteX73" fmla="*/ 1300480 w 3813235"/>
                <a:gd name="connsiteY73" fmla="*/ 20320 h 3200400"/>
                <a:gd name="connsiteX74" fmla="*/ 1005840 w 3813235"/>
                <a:gd name="connsiteY74" fmla="*/ 0 h 3200400"/>
                <a:gd name="connsiteX75" fmla="*/ 436880 w 3813235"/>
                <a:gd name="connsiteY75" fmla="*/ 20320 h 3200400"/>
                <a:gd name="connsiteX76" fmla="*/ 345440 w 3813235"/>
                <a:gd name="connsiteY76" fmla="*/ 81280 h 3200400"/>
                <a:gd name="connsiteX77" fmla="*/ 314960 w 3813235"/>
                <a:gd name="connsiteY77" fmla="*/ 101600 h 3200400"/>
                <a:gd name="connsiteX78" fmla="*/ 284480 w 3813235"/>
                <a:gd name="connsiteY78" fmla="*/ 132080 h 3200400"/>
                <a:gd name="connsiteX79" fmla="*/ 213360 w 3813235"/>
                <a:gd name="connsiteY79" fmla="*/ 193040 h 3200400"/>
                <a:gd name="connsiteX80" fmla="*/ 182880 w 3813235"/>
                <a:gd name="connsiteY80" fmla="*/ 243840 h 3200400"/>
                <a:gd name="connsiteX81" fmla="*/ 152400 w 3813235"/>
                <a:gd name="connsiteY81" fmla="*/ 325120 h 3200400"/>
                <a:gd name="connsiteX82" fmla="*/ 101600 w 3813235"/>
                <a:gd name="connsiteY82" fmla="*/ 436880 h 3200400"/>
                <a:gd name="connsiteX83" fmla="*/ 91440 w 3813235"/>
                <a:gd name="connsiteY83" fmla="*/ 528320 h 3200400"/>
                <a:gd name="connsiteX84" fmla="*/ 71120 w 3813235"/>
                <a:gd name="connsiteY84" fmla="*/ 589280 h 3200400"/>
                <a:gd name="connsiteX85" fmla="*/ 60960 w 3813235"/>
                <a:gd name="connsiteY85" fmla="*/ 629920 h 3200400"/>
                <a:gd name="connsiteX86" fmla="*/ 50800 w 3813235"/>
                <a:gd name="connsiteY86" fmla="*/ 721360 h 3200400"/>
                <a:gd name="connsiteX87" fmla="*/ 30480 w 3813235"/>
                <a:gd name="connsiteY87" fmla="*/ 751840 h 3200400"/>
                <a:gd name="connsiteX88" fmla="*/ 0 w 3813235"/>
                <a:gd name="connsiteY88" fmla="*/ 883920 h 3200400"/>
                <a:gd name="connsiteX89" fmla="*/ 20320 w 3813235"/>
                <a:gd name="connsiteY89" fmla="*/ 1706880 h 3200400"/>
                <a:gd name="connsiteX90" fmla="*/ 121920 w 3813235"/>
                <a:gd name="connsiteY90" fmla="*/ 1788160 h 3200400"/>
                <a:gd name="connsiteX91" fmla="*/ 193040 w 3813235"/>
                <a:gd name="connsiteY91" fmla="*/ 1869440 h 3200400"/>
                <a:gd name="connsiteX92" fmla="*/ 223520 w 3813235"/>
                <a:gd name="connsiteY92" fmla="*/ 1899920 h 3200400"/>
                <a:gd name="connsiteX93" fmla="*/ 274320 w 3813235"/>
                <a:gd name="connsiteY93" fmla="*/ 2021840 h 3200400"/>
                <a:gd name="connsiteX94" fmla="*/ 284480 w 3813235"/>
                <a:gd name="connsiteY94" fmla="*/ 2103120 h 3200400"/>
                <a:gd name="connsiteX95" fmla="*/ 294640 w 3813235"/>
                <a:gd name="connsiteY95" fmla="*/ 2133600 h 3200400"/>
                <a:gd name="connsiteX96" fmla="*/ 325120 w 3813235"/>
                <a:gd name="connsiteY96" fmla="*/ 2225040 h 3200400"/>
                <a:gd name="connsiteX97" fmla="*/ 335280 w 3813235"/>
                <a:gd name="connsiteY97" fmla="*/ 2265680 h 3200400"/>
                <a:gd name="connsiteX98" fmla="*/ 345440 w 3813235"/>
                <a:gd name="connsiteY98" fmla="*/ 2316480 h 3200400"/>
                <a:gd name="connsiteX99" fmla="*/ 355600 w 3813235"/>
                <a:gd name="connsiteY99" fmla="*/ 2346960 h 3200400"/>
                <a:gd name="connsiteX100" fmla="*/ 416560 w 3813235"/>
                <a:gd name="connsiteY100" fmla="*/ 2377440 h 3200400"/>
                <a:gd name="connsiteX101" fmla="*/ 467360 w 3813235"/>
                <a:gd name="connsiteY101" fmla="*/ 2418080 h 3200400"/>
                <a:gd name="connsiteX102" fmla="*/ 487680 w 3813235"/>
                <a:gd name="connsiteY102" fmla="*/ 2448560 h 3200400"/>
                <a:gd name="connsiteX103" fmla="*/ 558800 w 3813235"/>
                <a:gd name="connsiteY103" fmla="*/ 2479040 h 3200400"/>
                <a:gd name="connsiteX104" fmla="*/ 640080 w 3813235"/>
                <a:gd name="connsiteY104" fmla="*/ 2540000 h 3200400"/>
                <a:gd name="connsiteX105" fmla="*/ 680720 w 3813235"/>
                <a:gd name="connsiteY105" fmla="*/ 2570480 h 3200400"/>
                <a:gd name="connsiteX106" fmla="*/ 822960 w 3813235"/>
                <a:gd name="connsiteY106" fmla="*/ 2590800 h 3200400"/>
                <a:gd name="connsiteX107" fmla="*/ 914400 w 3813235"/>
                <a:gd name="connsiteY107" fmla="*/ 2621280 h 3200400"/>
                <a:gd name="connsiteX108" fmla="*/ 944880 w 3813235"/>
                <a:gd name="connsiteY108" fmla="*/ 2651760 h 3200400"/>
                <a:gd name="connsiteX109" fmla="*/ 945742 w 3813235"/>
                <a:gd name="connsiteY109" fmla="*/ 2711509 h 3200400"/>
                <a:gd name="connsiteX110" fmla="*/ 1016862 w 3813235"/>
                <a:gd name="connsiteY110" fmla="*/ 2764888 h 3200400"/>
                <a:gd name="connsiteX111" fmla="*/ 1076960 w 3813235"/>
                <a:gd name="connsiteY111" fmla="*/ 2651760 h 3200400"/>
                <a:gd name="connsiteX0" fmla="*/ 1076960 w 3813235"/>
                <a:gd name="connsiteY0" fmla="*/ 2651760 h 3200400"/>
                <a:gd name="connsiteX1" fmla="*/ 1076960 w 3813235"/>
                <a:gd name="connsiteY1" fmla="*/ 2651760 h 3200400"/>
                <a:gd name="connsiteX2" fmla="*/ 1137920 w 3813235"/>
                <a:gd name="connsiteY2" fmla="*/ 2580640 h 3200400"/>
                <a:gd name="connsiteX3" fmla="*/ 1168400 w 3813235"/>
                <a:gd name="connsiteY3" fmla="*/ 2550160 h 3200400"/>
                <a:gd name="connsiteX4" fmla="*/ 1249680 w 3813235"/>
                <a:gd name="connsiteY4" fmla="*/ 2529840 h 3200400"/>
                <a:gd name="connsiteX5" fmla="*/ 1280160 w 3813235"/>
                <a:gd name="connsiteY5" fmla="*/ 2479040 h 3200400"/>
                <a:gd name="connsiteX6" fmla="*/ 1300480 w 3813235"/>
                <a:gd name="connsiteY6" fmla="*/ 2407920 h 3200400"/>
                <a:gd name="connsiteX7" fmla="*/ 1330960 w 3813235"/>
                <a:gd name="connsiteY7" fmla="*/ 2387600 h 3200400"/>
                <a:gd name="connsiteX8" fmla="*/ 1391920 w 3813235"/>
                <a:gd name="connsiteY8" fmla="*/ 2377440 h 3200400"/>
                <a:gd name="connsiteX9" fmla="*/ 1544320 w 3813235"/>
                <a:gd name="connsiteY9" fmla="*/ 2357120 h 3200400"/>
                <a:gd name="connsiteX10" fmla="*/ 1595120 w 3813235"/>
                <a:gd name="connsiteY10" fmla="*/ 2336800 h 3200400"/>
                <a:gd name="connsiteX11" fmla="*/ 1635760 w 3813235"/>
                <a:gd name="connsiteY11" fmla="*/ 2316480 h 3200400"/>
                <a:gd name="connsiteX12" fmla="*/ 1696720 w 3813235"/>
                <a:gd name="connsiteY12" fmla="*/ 2336800 h 3200400"/>
                <a:gd name="connsiteX13" fmla="*/ 1889760 w 3813235"/>
                <a:gd name="connsiteY13" fmla="*/ 2346960 h 3200400"/>
                <a:gd name="connsiteX14" fmla="*/ 1920240 w 3813235"/>
                <a:gd name="connsiteY14" fmla="*/ 2377440 h 3200400"/>
                <a:gd name="connsiteX15" fmla="*/ 1971040 w 3813235"/>
                <a:gd name="connsiteY15" fmla="*/ 2387600 h 3200400"/>
                <a:gd name="connsiteX16" fmla="*/ 2062480 w 3813235"/>
                <a:gd name="connsiteY16" fmla="*/ 2407920 h 3200400"/>
                <a:gd name="connsiteX17" fmla="*/ 2092960 w 3813235"/>
                <a:gd name="connsiteY17" fmla="*/ 2438400 h 3200400"/>
                <a:gd name="connsiteX18" fmla="*/ 2123440 w 3813235"/>
                <a:gd name="connsiteY18" fmla="*/ 2448560 h 3200400"/>
                <a:gd name="connsiteX19" fmla="*/ 2271302 w 3813235"/>
                <a:gd name="connsiteY19" fmla="*/ 2482146 h 3200400"/>
                <a:gd name="connsiteX20" fmla="*/ 2429214 w 3813235"/>
                <a:gd name="connsiteY20" fmla="*/ 2545686 h 3200400"/>
                <a:gd name="connsiteX21" fmla="*/ 2437315 w 3813235"/>
                <a:gd name="connsiteY21" fmla="*/ 2739568 h 3200400"/>
                <a:gd name="connsiteX22" fmla="*/ 2495464 w 3813235"/>
                <a:gd name="connsiteY22" fmla="*/ 2881281 h 3200400"/>
                <a:gd name="connsiteX23" fmla="*/ 2567557 w 3813235"/>
                <a:gd name="connsiteY23" fmla="*/ 2998883 h 3200400"/>
                <a:gd name="connsiteX24" fmla="*/ 2589714 w 3813235"/>
                <a:gd name="connsiteY24" fmla="*/ 3062422 h 3200400"/>
                <a:gd name="connsiteX25" fmla="*/ 2611872 w 3813235"/>
                <a:gd name="connsiteY25" fmla="*/ 3146967 h 3200400"/>
                <a:gd name="connsiteX26" fmla="*/ 2671969 w 3813235"/>
                <a:gd name="connsiteY26" fmla="*/ 3160917 h 3200400"/>
                <a:gd name="connsiteX27" fmla="*/ 2773680 w 3813235"/>
                <a:gd name="connsiteY27" fmla="*/ 3106170 h 3200400"/>
                <a:gd name="connsiteX28" fmla="*/ 2814320 w 3813235"/>
                <a:gd name="connsiteY28" fmla="*/ 3149916 h 3200400"/>
                <a:gd name="connsiteX29" fmla="*/ 2814320 w 3813235"/>
                <a:gd name="connsiteY29" fmla="*/ 2976880 h 3200400"/>
                <a:gd name="connsiteX30" fmla="*/ 2834640 w 3813235"/>
                <a:gd name="connsiteY30" fmla="*/ 3007360 h 3200400"/>
                <a:gd name="connsiteX31" fmla="*/ 2875280 w 3813235"/>
                <a:gd name="connsiteY31" fmla="*/ 3017520 h 3200400"/>
                <a:gd name="connsiteX32" fmla="*/ 2885440 w 3813235"/>
                <a:gd name="connsiteY32" fmla="*/ 3078480 h 3200400"/>
                <a:gd name="connsiteX33" fmla="*/ 2915920 w 3813235"/>
                <a:gd name="connsiteY33" fmla="*/ 3098800 h 3200400"/>
                <a:gd name="connsiteX34" fmla="*/ 2936240 w 3813235"/>
                <a:gd name="connsiteY34" fmla="*/ 3139440 h 3200400"/>
                <a:gd name="connsiteX35" fmla="*/ 2987040 w 3813235"/>
                <a:gd name="connsiteY35" fmla="*/ 3200400 h 3200400"/>
                <a:gd name="connsiteX36" fmla="*/ 3230880 w 3813235"/>
                <a:gd name="connsiteY36" fmla="*/ 3190240 h 3200400"/>
                <a:gd name="connsiteX37" fmla="*/ 3251200 w 3813235"/>
                <a:gd name="connsiteY37" fmla="*/ 3159760 h 3200400"/>
                <a:gd name="connsiteX38" fmla="*/ 3281680 w 3813235"/>
                <a:gd name="connsiteY38" fmla="*/ 3108960 h 3200400"/>
                <a:gd name="connsiteX39" fmla="*/ 3332480 w 3813235"/>
                <a:gd name="connsiteY39" fmla="*/ 3017520 h 3200400"/>
                <a:gd name="connsiteX40" fmla="*/ 3383280 w 3813235"/>
                <a:gd name="connsiteY40" fmla="*/ 2976880 h 3200400"/>
                <a:gd name="connsiteX41" fmla="*/ 3403600 w 3813235"/>
                <a:gd name="connsiteY41" fmla="*/ 2936240 h 3200400"/>
                <a:gd name="connsiteX42" fmla="*/ 3484880 w 3813235"/>
                <a:gd name="connsiteY42" fmla="*/ 2854960 h 3200400"/>
                <a:gd name="connsiteX43" fmla="*/ 3556000 w 3813235"/>
                <a:gd name="connsiteY43" fmla="*/ 2794000 h 3200400"/>
                <a:gd name="connsiteX44" fmla="*/ 3606800 w 3813235"/>
                <a:gd name="connsiteY44" fmla="*/ 2712720 h 3200400"/>
                <a:gd name="connsiteX45" fmla="*/ 3616960 w 3813235"/>
                <a:gd name="connsiteY45" fmla="*/ 2682240 h 3200400"/>
                <a:gd name="connsiteX46" fmla="*/ 3647440 w 3813235"/>
                <a:gd name="connsiteY46" fmla="*/ 2641600 h 3200400"/>
                <a:gd name="connsiteX47" fmla="*/ 3688080 w 3813235"/>
                <a:gd name="connsiteY47" fmla="*/ 2560320 h 3200400"/>
                <a:gd name="connsiteX48" fmla="*/ 3708400 w 3813235"/>
                <a:gd name="connsiteY48" fmla="*/ 2529840 h 3200400"/>
                <a:gd name="connsiteX49" fmla="*/ 3749040 w 3813235"/>
                <a:gd name="connsiteY49" fmla="*/ 2418080 h 3200400"/>
                <a:gd name="connsiteX50" fmla="*/ 3789680 w 3813235"/>
                <a:gd name="connsiteY50" fmla="*/ 2265680 h 3200400"/>
                <a:gd name="connsiteX51" fmla="*/ 3810000 w 3813235"/>
                <a:gd name="connsiteY51" fmla="*/ 2123440 h 3200400"/>
                <a:gd name="connsiteX52" fmla="*/ 3769360 w 3813235"/>
                <a:gd name="connsiteY52" fmla="*/ 1513840 h 3200400"/>
                <a:gd name="connsiteX53" fmla="*/ 3708400 w 3813235"/>
                <a:gd name="connsiteY53" fmla="*/ 1381760 h 3200400"/>
                <a:gd name="connsiteX54" fmla="*/ 3405104 w 3813235"/>
                <a:gd name="connsiteY54" fmla="*/ 2023313 h 3200400"/>
                <a:gd name="connsiteX55" fmla="*/ 3395918 w 3813235"/>
                <a:gd name="connsiteY55" fmla="*/ 1836485 h 3200400"/>
                <a:gd name="connsiteX56" fmla="*/ 3316474 w 3813235"/>
                <a:gd name="connsiteY56" fmla="*/ 1601435 h 3200400"/>
                <a:gd name="connsiteX57" fmla="*/ 3208389 w 3813235"/>
                <a:gd name="connsiteY57" fmla="*/ 1388603 h 3200400"/>
                <a:gd name="connsiteX58" fmla="*/ 3170561 w 3813235"/>
                <a:gd name="connsiteY58" fmla="*/ 1140131 h 3200400"/>
                <a:gd name="connsiteX59" fmla="*/ 3251200 w 3813235"/>
                <a:gd name="connsiteY59" fmla="*/ 731520 h 3200400"/>
                <a:gd name="connsiteX60" fmla="*/ 3190240 w 3813235"/>
                <a:gd name="connsiteY60" fmla="*/ 680720 h 3200400"/>
                <a:gd name="connsiteX61" fmla="*/ 3119120 w 3813235"/>
                <a:gd name="connsiteY61" fmla="*/ 609600 h 3200400"/>
                <a:gd name="connsiteX62" fmla="*/ 2865120 w 3813235"/>
                <a:gd name="connsiteY62" fmla="*/ 477520 h 3200400"/>
                <a:gd name="connsiteX63" fmla="*/ 2672080 w 3813235"/>
                <a:gd name="connsiteY63" fmla="*/ 375920 h 3200400"/>
                <a:gd name="connsiteX64" fmla="*/ 2570480 w 3813235"/>
                <a:gd name="connsiteY64" fmla="*/ 345440 h 3200400"/>
                <a:gd name="connsiteX65" fmla="*/ 2468880 w 3813235"/>
                <a:gd name="connsiteY65" fmla="*/ 294640 h 3200400"/>
                <a:gd name="connsiteX66" fmla="*/ 2346960 w 3813235"/>
                <a:gd name="connsiteY66" fmla="*/ 243840 h 3200400"/>
                <a:gd name="connsiteX67" fmla="*/ 2306320 w 3813235"/>
                <a:gd name="connsiteY67" fmla="*/ 223520 h 3200400"/>
                <a:gd name="connsiteX68" fmla="*/ 2174240 w 3813235"/>
                <a:gd name="connsiteY68" fmla="*/ 193040 h 3200400"/>
                <a:gd name="connsiteX69" fmla="*/ 2113280 w 3813235"/>
                <a:gd name="connsiteY69" fmla="*/ 162560 h 3200400"/>
                <a:gd name="connsiteX70" fmla="*/ 1828800 w 3813235"/>
                <a:gd name="connsiteY70" fmla="*/ 111760 h 3200400"/>
                <a:gd name="connsiteX71" fmla="*/ 1757680 w 3813235"/>
                <a:gd name="connsiteY71" fmla="*/ 91440 h 3200400"/>
                <a:gd name="connsiteX72" fmla="*/ 1513840 w 3813235"/>
                <a:gd name="connsiteY72" fmla="*/ 40640 h 3200400"/>
                <a:gd name="connsiteX73" fmla="*/ 1300480 w 3813235"/>
                <a:gd name="connsiteY73" fmla="*/ 20320 h 3200400"/>
                <a:gd name="connsiteX74" fmla="*/ 1005840 w 3813235"/>
                <a:gd name="connsiteY74" fmla="*/ 0 h 3200400"/>
                <a:gd name="connsiteX75" fmla="*/ 436880 w 3813235"/>
                <a:gd name="connsiteY75" fmla="*/ 20320 h 3200400"/>
                <a:gd name="connsiteX76" fmla="*/ 345440 w 3813235"/>
                <a:gd name="connsiteY76" fmla="*/ 81280 h 3200400"/>
                <a:gd name="connsiteX77" fmla="*/ 314960 w 3813235"/>
                <a:gd name="connsiteY77" fmla="*/ 101600 h 3200400"/>
                <a:gd name="connsiteX78" fmla="*/ 284480 w 3813235"/>
                <a:gd name="connsiteY78" fmla="*/ 132080 h 3200400"/>
                <a:gd name="connsiteX79" fmla="*/ 213360 w 3813235"/>
                <a:gd name="connsiteY79" fmla="*/ 193040 h 3200400"/>
                <a:gd name="connsiteX80" fmla="*/ 182880 w 3813235"/>
                <a:gd name="connsiteY80" fmla="*/ 243840 h 3200400"/>
                <a:gd name="connsiteX81" fmla="*/ 152400 w 3813235"/>
                <a:gd name="connsiteY81" fmla="*/ 325120 h 3200400"/>
                <a:gd name="connsiteX82" fmla="*/ 101600 w 3813235"/>
                <a:gd name="connsiteY82" fmla="*/ 436880 h 3200400"/>
                <a:gd name="connsiteX83" fmla="*/ 91440 w 3813235"/>
                <a:gd name="connsiteY83" fmla="*/ 528320 h 3200400"/>
                <a:gd name="connsiteX84" fmla="*/ 71120 w 3813235"/>
                <a:gd name="connsiteY84" fmla="*/ 589280 h 3200400"/>
                <a:gd name="connsiteX85" fmla="*/ 60960 w 3813235"/>
                <a:gd name="connsiteY85" fmla="*/ 629920 h 3200400"/>
                <a:gd name="connsiteX86" fmla="*/ 50800 w 3813235"/>
                <a:gd name="connsiteY86" fmla="*/ 721360 h 3200400"/>
                <a:gd name="connsiteX87" fmla="*/ 30480 w 3813235"/>
                <a:gd name="connsiteY87" fmla="*/ 751840 h 3200400"/>
                <a:gd name="connsiteX88" fmla="*/ 0 w 3813235"/>
                <a:gd name="connsiteY88" fmla="*/ 883920 h 3200400"/>
                <a:gd name="connsiteX89" fmla="*/ 20320 w 3813235"/>
                <a:gd name="connsiteY89" fmla="*/ 1706880 h 3200400"/>
                <a:gd name="connsiteX90" fmla="*/ 121920 w 3813235"/>
                <a:gd name="connsiteY90" fmla="*/ 1788160 h 3200400"/>
                <a:gd name="connsiteX91" fmla="*/ 193040 w 3813235"/>
                <a:gd name="connsiteY91" fmla="*/ 1869440 h 3200400"/>
                <a:gd name="connsiteX92" fmla="*/ 223520 w 3813235"/>
                <a:gd name="connsiteY92" fmla="*/ 1899920 h 3200400"/>
                <a:gd name="connsiteX93" fmla="*/ 274320 w 3813235"/>
                <a:gd name="connsiteY93" fmla="*/ 2021840 h 3200400"/>
                <a:gd name="connsiteX94" fmla="*/ 284480 w 3813235"/>
                <a:gd name="connsiteY94" fmla="*/ 2103120 h 3200400"/>
                <a:gd name="connsiteX95" fmla="*/ 294640 w 3813235"/>
                <a:gd name="connsiteY95" fmla="*/ 2133600 h 3200400"/>
                <a:gd name="connsiteX96" fmla="*/ 325120 w 3813235"/>
                <a:gd name="connsiteY96" fmla="*/ 2225040 h 3200400"/>
                <a:gd name="connsiteX97" fmla="*/ 335280 w 3813235"/>
                <a:gd name="connsiteY97" fmla="*/ 2265680 h 3200400"/>
                <a:gd name="connsiteX98" fmla="*/ 345440 w 3813235"/>
                <a:gd name="connsiteY98" fmla="*/ 2316480 h 3200400"/>
                <a:gd name="connsiteX99" fmla="*/ 355600 w 3813235"/>
                <a:gd name="connsiteY99" fmla="*/ 2346960 h 3200400"/>
                <a:gd name="connsiteX100" fmla="*/ 416560 w 3813235"/>
                <a:gd name="connsiteY100" fmla="*/ 2377440 h 3200400"/>
                <a:gd name="connsiteX101" fmla="*/ 467360 w 3813235"/>
                <a:gd name="connsiteY101" fmla="*/ 2418080 h 3200400"/>
                <a:gd name="connsiteX102" fmla="*/ 487680 w 3813235"/>
                <a:gd name="connsiteY102" fmla="*/ 2448560 h 3200400"/>
                <a:gd name="connsiteX103" fmla="*/ 558800 w 3813235"/>
                <a:gd name="connsiteY103" fmla="*/ 2479040 h 3200400"/>
                <a:gd name="connsiteX104" fmla="*/ 640080 w 3813235"/>
                <a:gd name="connsiteY104" fmla="*/ 2540000 h 3200400"/>
                <a:gd name="connsiteX105" fmla="*/ 680720 w 3813235"/>
                <a:gd name="connsiteY105" fmla="*/ 2570480 h 3200400"/>
                <a:gd name="connsiteX106" fmla="*/ 822960 w 3813235"/>
                <a:gd name="connsiteY106" fmla="*/ 2590800 h 3200400"/>
                <a:gd name="connsiteX107" fmla="*/ 914400 w 3813235"/>
                <a:gd name="connsiteY107" fmla="*/ 2621280 h 3200400"/>
                <a:gd name="connsiteX108" fmla="*/ 944880 w 3813235"/>
                <a:gd name="connsiteY108" fmla="*/ 2651760 h 3200400"/>
                <a:gd name="connsiteX109" fmla="*/ 945742 w 3813235"/>
                <a:gd name="connsiteY109" fmla="*/ 2711509 h 3200400"/>
                <a:gd name="connsiteX110" fmla="*/ 1016862 w 3813235"/>
                <a:gd name="connsiteY110" fmla="*/ 2764888 h 3200400"/>
                <a:gd name="connsiteX111" fmla="*/ 1076960 w 3813235"/>
                <a:gd name="connsiteY111" fmla="*/ 2651760 h 3200400"/>
                <a:gd name="connsiteX0" fmla="*/ 1076960 w 3811690"/>
                <a:gd name="connsiteY0" fmla="*/ 2651760 h 3200400"/>
                <a:gd name="connsiteX1" fmla="*/ 1076960 w 3811690"/>
                <a:gd name="connsiteY1" fmla="*/ 2651760 h 3200400"/>
                <a:gd name="connsiteX2" fmla="*/ 1137920 w 3811690"/>
                <a:gd name="connsiteY2" fmla="*/ 2580640 h 3200400"/>
                <a:gd name="connsiteX3" fmla="*/ 1168400 w 3811690"/>
                <a:gd name="connsiteY3" fmla="*/ 2550160 h 3200400"/>
                <a:gd name="connsiteX4" fmla="*/ 1249680 w 3811690"/>
                <a:gd name="connsiteY4" fmla="*/ 2529840 h 3200400"/>
                <a:gd name="connsiteX5" fmla="*/ 1280160 w 3811690"/>
                <a:gd name="connsiteY5" fmla="*/ 2479040 h 3200400"/>
                <a:gd name="connsiteX6" fmla="*/ 1300480 w 3811690"/>
                <a:gd name="connsiteY6" fmla="*/ 2407920 h 3200400"/>
                <a:gd name="connsiteX7" fmla="*/ 1330960 w 3811690"/>
                <a:gd name="connsiteY7" fmla="*/ 2387600 h 3200400"/>
                <a:gd name="connsiteX8" fmla="*/ 1391920 w 3811690"/>
                <a:gd name="connsiteY8" fmla="*/ 2377440 h 3200400"/>
                <a:gd name="connsiteX9" fmla="*/ 1544320 w 3811690"/>
                <a:gd name="connsiteY9" fmla="*/ 2357120 h 3200400"/>
                <a:gd name="connsiteX10" fmla="*/ 1595120 w 3811690"/>
                <a:gd name="connsiteY10" fmla="*/ 2336800 h 3200400"/>
                <a:gd name="connsiteX11" fmla="*/ 1635760 w 3811690"/>
                <a:gd name="connsiteY11" fmla="*/ 2316480 h 3200400"/>
                <a:gd name="connsiteX12" fmla="*/ 1696720 w 3811690"/>
                <a:gd name="connsiteY12" fmla="*/ 2336800 h 3200400"/>
                <a:gd name="connsiteX13" fmla="*/ 1889760 w 3811690"/>
                <a:gd name="connsiteY13" fmla="*/ 2346960 h 3200400"/>
                <a:gd name="connsiteX14" fmla="*/ 1920240 w 3811690"/>
                <a:gd name="connsiteY14" fmla="*/ 2377440 h 3200400"/>
                <a:gd name="connsiteX15" fmla="*/ 1971040 w 3811690"/>
                <a:gd name="connsiteY15" fmla="*/ 2387600 h 3200400"/>
                <a:gd name="connsiteX16" fmla="*/ 2062480 w 3811690"/>
                <a:gd name="connsiteY16" fmla="*/ 2407920 h 3200400"/>
                <a:gd name="connsiteX17" fmla="*/ 2092960 w 3811690"/>
                <a:gd name="connsiteY17" fmla="*/ 2438400 h 3200400"/>
                <a:gd name="connsiteX18" fmla="*/ 2123440 w 3811690"/>
                <a:gd name="connsiteY18" fmla="*/ 2448560 h 3200400"/>
                <a:gd name="connsiteX19" fmla="*/ 2271302 w 3811690"/>
                <a:gd name="connsiteY19" fmla="*/ 2482146 h 3200400"/>
                <a:gd name="connsiteX20" fmla="*/ 2429214 w 3811690"/>
                <a:gd name="connsiteY20" fmla="*/ 2545686 h 3200400"/>
                <a:gd name="connsiteX21" fmla="*/ 2437315 w 3811690"/>
                <a:gd name="connsiteY21" fmla="*/ 2739568 h 3200400"/>
                <a:gd name="connsiteX22" fmla="*/ 2495464 w 3811690"/>
                <a:gd name="connsiteY22" fmla="*/ 2881281 h 3200400"/>
                <a:gd name="connsiteX23" fmla="*/ 2567557 w 3811690"/>
                <a:gd name="connsiteY23" fmla="*/ 2998883 h 3200400"/>
                <a:gd name="connsiteX24" fmla="*/ 2589714 w 3811690"/>
                <a:gd name="connsiteY24" fmla="*/ 3062422 h 3200400"/>
                <a:gd name="connsiteX25" fmla="*/ 2611872 w 3811690"/>
                <a:gd name="connsiteY25" fmla="*/ 3146967 h 3200400"/>
                <a:gd name="connsiteX26" fmla="*/ 2671969 w 3811690"/>
                <a:gd name="connsiteY26" fmla="*/ 3160917 h 3200400"/>
                <a:gd name="connsiteX27" fmla="*/ 2773680 w 3811690"/>
                <a:gd name="connsiteY27" fmla="*/ 3106170 h 3200400"/>
                <a:gd name="connsiteX28" fmla="*/ 2814320 w 3811690"/>
                <a:gd name="connsiteY28" fmla="*/ 3149916 h 3200400"/>
                <a:gd name="connsiteX29" fmla="*/ 2814320 w 3811690"/>
                <a:gd name="connsiteY29" fmla="*/ 2976880 h 3200400"/>
                <a:gd name="connsiteX30" fmla="*/ 2834640 w 3811690"/>
                <a:gd name="connsiteY30" fmla="*/ 3007360 h 3200400"/>
                <a:gd name="connsiteX31" fmla="*/ 2875280 w 3811690"/>
                <a:gd name="connsiteY31" fmla="*/ 3017520 h 3200400"/>
                <a:gd name="connsiteX32" fmla="*/ 2885440 w 3811690"/>
                <a:gd name="connsiteY32" fmla="*/ 3078480 h 3200400"/>
                <a:gd name="connsiteX33" fmla="*/ 2915920 w 3811690"/>
                <a:gd name="connsiteY33" fmla="*/ 3098800 h 3200400"/>
                <a:gd name="connsiteX34" fmla="*/ 2936240 w 3811690"/>
                <a:gd name="connsiteY34" fmla="*/ 3139440 h 3200400"/>
                <a:gd name="connsiteX35" fmla="*/ 2987040 w 3811690"/>
                <a:gd name="connsiteY35" fmla="*/ 3200400 h 3200400"/>
                <a:gd name="connsiteX36" fmla="*/ 3230880 w 3811690"/>
                <a:gd name="connsiteY36" fmla="*/ 3190240 h 3200400"/>
                <a:gd name="connsiteX37" fmla="*/ 3251200 w 3811690"/>
                <a:gd name="connsiteY37" fmla="*/ 3159760 h 3200400"/>
                <a:gd name="connsiteX38" fmla="*/ 3281680 w 3811690"/>
                <a:gd name="connsiteY38" fmla="*/ 3108960 h 3200400"/>
                <a:gd name="connsiteX39" fmla="*/ 3332480 w 3811690"/>
                <a:gd name="connsiteY39" fmla="*/ 3017520 h 3200400"/>
                <a:gd name="connsiteX40" fmla="*/ 3383280 w 3811690"/>
                <a:gd name="connsiteY40" fmla="*/ 2976880 h 3200400"/>
                <a:gd name="connsiteX41" fmla="*/ 3403600 w 3811690"/>
                <a:gd name="connsiteY41" fmla="*/ 2936240 h 3200400"/>
                <a:gd name="connsiteX42" fmla="*/ 3484880 w 3811690"/>
                <a:gd name="connsiteY42" fmla="*/ 2854960 h 3200400"/>
                <a:gd name="connsiteX43" fmla="*/ 3556000 w 3811690"/>
                <a:gd name="connsiteY43" fmla="*/ 2794000 h 3200400"/>
                <a:gd name="connsiteX44" fmla="*/ 3606800 w 3811690"/>
                <a:gd name="connsiteY44" fmla="*/ 2712720 h 3200400"/>
                <a:gd name="connsiteX45" fmla="*/ 3616960 w 3811690"/>
                <a:gd name="connsiteY45" fmla="*/ 2682240 h 3200400"/>
                <a:gd name="connsiteX46" fmla="*/ 3647440 w 3811690"/>
                <a:gd name="connsiteY46" fmla="*/ 2641600 h 3200400"/>
                <a:gd name="connsiteX47" fmla="*/ 3688080 w 3811690"/>
                <a:gd name="connsiteY47" fmla="*/ 2560320 h 3200400"/>
                <a:gd name="connsiteX48" fmla="*/ 3708400 w 3811690"/>
                <a:gd name="connsiteY48" fmla="*/ 2529840 h 3200400"/>
                <a:gd name="connsiteX49" fmla="*/ 3749040 w 3811690"/>
                <a:gd name="connsiteY49" fmla="*/ 2418080 h 3200400"/>
                <a:gd name="connsiteX50" fmla="*/ 3789680 w 3811690"/>
                <a:gd name="connsiteY50" fmla="*/ 2265680 h 3200400"/>
                <a:gd name="connsiteX51" fmla="*/ 3810000 w 3811690"/>
                <a:gd name="connsiteY51" fmla="*/ 2123440 h 3200400"/>
                <a:gd name="connsiteX52" fmla="*/ 3769360 w 3811690"/>
                <a:gd name="connsiteY52" fmla="*/ 1513840 h 3200400"/>
                <a:gd name="connsiteX53" fmla="*/ 3425424 w 3811690"/>
                <a:gd name="connsiteY53" fmla="*/ 2233039 h 3200400"/>
                <a:gd name="connsiteX54" fmla="*/ 3405104 w 3811690"/>
                <a:gd name="connsiteY54" fmla="*/ 2023313 h 3200400"/>
                <a:gd name="connsiteX55" fmla="*/ 3395918 w 3811690"/>
                <a:gd name="connsiteY55" fmla="*/ 1836485 h 3200400"/>
                <a:gd name="connsiteX56" fmla="*/ 3316474 w 3811690"/>
                <a:gd name="connsiteY56" fmla="*/ 1601435 h 3200400"/>
                <a:gd name="connsiteX57" fmla="*/ 3208389 w 3811690"/>
                <a:gd name="connsiteY57" fmla="*/ 1388603 h 3200400"/>
                <a:gd name="connsiteX58" fmla="*/ 3170561 w 3811690"/>
                <a:gd name="connsiteY58" fmla="*/ 1140131 h 3200400"/>
                <a:gd name="connsiteX59" fmla="*/ 3251200 w 3811690"/>
                <a:gd name="connsiteY59" fmla="*/ 731520 h 3200400"/>
                <a:gd name="connsiteX60" fmla="*/ 3190240 w 3811690"/>
                <a:gd name="connsiteY60" fmla="*/ 680720 h 3200400"/>
                <a:gd name="connsiteX61" fmla="*/ 3119120 w 3811690"/>
                <a:gd name="connsiteY61" fmla="*/ 609600 h 3200400"/>
                <a:gd name="connsiteX62" fmla="*/ 2865120 w 3811690"/>
                <a:gd name="connsiteY62" fmla="*/ 477520 h 3200400"/>
                <a:gd name="connsiteX63" fmla="*/ 2672080 w 3811690"/>
                <a:gd name="connsiteY63" fmla="*/ 375920 h 3200400"/>
                <a:gd name="connsiteX64" fmla="*/ 2570480 w 3811690"/>
                <a:gd name="connsiteY64" fmla="*/ 345440 h 3200400"/>
                <a:gd name="connsiteX65" fmla="*/ 2468880 w 3811690"/>
                <a:gd name="connsiteY65" fmla="*/ 294640 h 3200400"/>
                <a:gd name="connsiteX66" fmla="*/ 2346960 w 3811690"/>
                <a:gd name="connsiteY66" fmla="*/ 243840 h 3200400"/>
                <a:gd name="connsiteX67" fmla="*/ 2306320 w 3811690"/>
                <a:gd name="connsiteY67" fmla="*/ 223520 h 3200400"/>
                <a:gd name="connsiteX68" fmla="*/ 2174240 w 3811690"/>
                <a:gd name="connsiteY68" fmla="*/ 193040 h 3200400"/>
                <a:gd name="connsiteX69" fmla="*/ 2113280 w 3811690"/>
                <a:gd name="connsiteY69" fmla="*/ 162560 h 3200400"/>
                <a:gd name="connsiteX70" fmla="*/ 1828800 w 3811690"/>
                <a:gd name="connsiteY70" fmla="*/ 111760 h 3200400"/>
                <a:gd name="connsiteX71" fmla="*/ 1757680 w 3811690"/>
                <a:gd name="connsiteY71" fmla="*/ 91440 h 3200400"/>
                <a:gd name="connsiteX72" fmla="*/ 1513840 w 3811690"/>
                <a:gd name="connsiteY72" fmla="*/ 40640 h 3200400"/>
                <a:gd name="connsiteX73" fmla="*/ 1300480 w 3811690"/>
                <a:gd name="connsiteY73" fmla="*/ 20320 h 3200400"/>
                <a:gd name="connsiteX74" fmla="*/ 1005840 w 3811690"/>
                <a:gd name="connsiteY74" fmla="*/ 0 h 3200400"/>
                <a:gd name="connsiteX75" fmla="*/ 436880 w 3811690"/>
                <a:gd name="connsiteY75" fmla="*/ 20320 h 3200400"/>
                <a:gd name="connsiteX76" fmla="*/ 345440 w 3811690"/>
                <a:gd name="connsiteY76" fmla="*/ 81280 h 3200400"/>
                <a:gd name="connsiteX77" fmla="*/ 314960 w 3811690"/>
                <a:gd name="connsiteY77" fmla="*/ 101600 h 3200400"/>
                <a:gd name="connsiteX78" fmla="*/ 284480 w 3811690"/>
                <a:gd name="connsiteY78" fmla="*/ 132080 h 3200400"/>
                <a:gd name="connsiteX79" fmla="*/ 213360 w 3811690"/>
                <a:gd name="connsiteY79" fmla="*/ 193040 h 3200400"/>
                <a:gd name="connsiteX80" fmla="*/ 182880 w 3811690"/>
                <a:gd name="connsiteY80" fmla="*/ 243840 h 3200400"/>
                <a:gd name="connsiteX81" fmla="*/ 152400 w 3811690"/>
                <a:gd name="connsiteY81" fmla="*/ 325120 h 3200400"/>
                <a:gd name="connsiteX82" fmla="*/ 101600 w 3811690"/>
                <a:gd name="connsiteY82" fmla="*/ 436880 h 3200400"/>
                <a:gd name="connsiteX83" fmla="*/ 91440 w 3811690"/>
                <a:gd name="connsiteY83" fmla="*/ 528320 h 3200400"/>
                <a:gd name="connsiteX84" fmla="*/ 71120 w 3811690"/>
                <a:gd name="connsiteY84" fmla="*/ 589280 h 3200400"/>
                <a:gd name="connsiteX85" fmla="*/ 60960 w 3811690"/>
                <a:gd name="connsiteY85" fmla="*/ 629920 h 3200400"/>
                <a:gd name="connsiteX86" fmla="*/ 50800 w 3811690"/>
                <a:gd name="connsiteY86" fmla="*/ 721360 h 3200400"/>
                <a:gd name="connsiteX87" fmla="*/ 30480 w 3811690"/>
                <a:gd name="connsiteY87" fmla="*/ 751840 h 3200400"/>
                <a:gd name="connsiteX88" fmla="*/ 0 w 3811690"/>
                <a:gd name="connsiteY88" fmla="*/ 883920 h 3200400"/>
                <a:gd name="connsiteX89" fmla="*/ 20320 w 3811690"/>
                <a:gd name="connsiteY89" fmla="*/ 1706880 h 3200400"/>
                <a:gd name="connsiteX90" fmla="*/ 121920 w 3811690"/>
                <a:gd name="connsiteY90" fmla="*/ 1788160 h 3200400"/>
                <a:gd name="connsiteX91" fmla="*/ 193040 w 3811690"/>
                <a:gd name="connsiteY91" fmla="*/ 1869440 h 3200400"/>
                <a:gd name="connsiteX92" fmla="*/ 223520 w 3811690"/>
                <a:gd name="connsiteY92" fmla="*/ 1899920 h 3200400"/>
                <a:gd name="connsiteX93" fmla="*/ 274320 w 3811690"/>
                <a:gd name="connsiteY93" fmla="*/ 2021840 h 3200400"/>
                <a:gd name="connsiteX94" fmla="*/ 284480 w 3811690"/>
                <a:gd name="connsiteY94" fmla="*/ 2103120 h 3200400"/>
                <a:gd name="connsiteX95" fmla="*/ 294640 w 3811690"/>
                <a:gd name="connsiteY95" fmla="*/ 2133600 h 3200400"/>
                <a:gd name="connsiteX96" fmla="*/ 325120 w 3811690"/>
                <a:gd name="connsiteY96" fmla="*/ 2225040 h 3200400"/>
                <a:gd name="connsiteX97" fmla="*/ 335280 w 3811690"/>
                <a:gd name="connsiteY97" fmla="*/ 2265680 h 3200400"/>
                <a:gd name="connsiteX98" fmla="*/ 345440 w 3811690"/>
                <a:gd name="connsiteY98" fmla="*/ 2316480 h 3200400"/>
                <a:gd name="connsiteX99" fmla="*/ 355600 w 3811690"/>
                <a:gd name="connsiteY99" fmla="*/ 2346960 h 3200400"/>
                <a:gd name="connsiteX100" fmla="*/ 416560 w 3811690"/>
                <a:gd name="connsiteY100" fmla="*/ 2377440 h 3200400"/>
                <a:gd name="connsiteX101" fmla="*/ 467360 w 3811690"/>
                <a:gd name="connsiteY101" fmla="*/ 2418080 h 3200400"/>
                <a:gd name="connsiteX102" fmla="*/ 487680 w 3811690"/>
                <a:gd name="connsiteY102" fmla="*/ 2448560 h 3200400"/>
                <a:gd name="connsiteX103" fmla="*/ 558800 w 3811690"/>
                <a:gd name="connsiteY103" fmla="*/ 2479040 h 3200400"/>
                <a:gd name="connsiteX104" fmla="*/ 640080 w 3811690"/>
                <a:gd name="connsiteY104" fmla="*/ 2540000 h 3200400"/>
                <a:gd name="connsiteX105" fmla="*/ 680720 w 3811690"/>
                <a:gd name="connsiteY105" fmla="*/ 2570480 h 3200400"/>
                <a:gd name="connsiteX106" fmla="*/ 822960 w 3811690"/>
                <a:gd name="connsiteY106" fmla="*/ 2590800 h 3200400"/>
                <a:gd name="connsiteX107" fmla="*/ 914400 w 3811690"/>
                <a:gd name="connsiteY107" fmla="*/ 2621280 h 3200400"/>
                <a:gd name="connsiteX108" fmla="*/ 944880 w 3811690"/>
                <a:gd name="connsiteY108" fmla="*/ 2651760 h 3200400"/>
                <a:gd name="connsiteX109" fmla="*/ 945742 w 3811690"/>
                <a:gd name="connsiteY109" fmla="*/ 2711509 h 3200400"/>
                <a:gd name="connsiteX110" fmla="*/ 1016862 w 3811690"/>
                <a:gd name="connsiteY110" fmla="*/ 2764888 h 3200400"/>
                <a:gd name="connsiteX111" fmla="*/ 1076960 w 3811690"/>
                <a:gd name="connsiteY111" fmla="*/ 2651760 h 3200400"/>
                <a:gd name="connsiteX0" fmla="*/ 1076960 w 3811690"/>
                <a:gd name="connsiteY0" fmla="*/ 2651760 h 3200400"/>
                <a:gd name="connsiteX1" fmla="*/ 1076960 w 3811690"/>
                <a:gd name="connsiteY1" fmla="*/ 2651760 h 3200400"/>
                <a:gd name="connsiteX2" fmla="*/ 1137920 w 3811690"/>
                <a:gd name="connsiteY2" fmla="*/ 2580640 h 3200400"/>
                <a:gd name="connsiteX3" fmla="*/ 1168400 w 3811690"/>
                <a:gd name="connsiteY3" fmla="*/ 2550160 h 3200400"/>
                <a:gd name="connsiteX4" fmla="*/ 1249680 w 3811690"/>
                <a:gd name="connsiteY4" fmla="*/ 2529840 h 3200400"/>
                <a:gd name="connsiteX5" fmla="*/ 1280160 w 3811690"/>
                <a:gd name="connsiteY5" fmla="*/ 2479040 h 3200400"/>
                <a:gd name="connsiteX6" fmla="*/ 1300480 w 3811690"/>
                <a:gd name="connsiteY6" fmla="*/ 2407920 h 3200400"/>
                <a:gd name="connsiteX7" fmla="*/ 1330960 w 3811690"/>
                <a:gd name="connsiteY7" fmla="*/ 2387600 h 3200400"/>
                <a:gd name="connsiteX8" fmla="*/ 1391920 w 3811690"/>
                <a:gd name="connsiteY8" fmla="*/ 2377440 h 3200400"/>
                <a:gd name="connsiteX9" fmla="*/ 1544320 w 3811690"/>
                <a:gd name="connsiteY9" fmla="*/ 2357120 h 3200400"/>
                <a:gd name="connsiteX10" fmla="*/ 1595120 w 3811690"/>
                <a:gd name="connsiteY10" fmla="*/ 2336800 h 3200400"/>
                <a:gd name="connsiteX11" fmla="*/ 1635760 w 3811690"/>
                <a:gd name="connsiteY11" fmla="*/ 2316480 h 3200400"/>
                <a:gd name="connsiteX12" fmla="*/ 1696720 w 3811690"/>
                <a:gd name="connsiteY12" fmla="*/ 2336800 h 3200400"/>
                <a:gd name="connsiteX13" fmla="*/ 1889760 w 3811690"/>
                <a:gd name="connsiteY13" fmla="*/ 2346960 h 3200400"/>
                <a:gd name="connsiteX14" fmla="*/ 1920240 w 3811690"/>
                <a:gd name="connsiteY14" fmla="*/ 2377440 h 3200400"/>
                <a:gd name="connsiteX15" fmla="*/ 1971040 w 3811690"/>
                <a:gd name="connsiteY15" fmla="*/ 2387600 h 3200400"/>
                <a:gd name="connsiteX16" fmla="*/ 2062480 w 3811690"/>
                <a:gd name="connsiteY16" fmla="*/ 2407920 h 3200400"/>
                <a:gd name="connsiteX17" fmla="*/ 2092960 w 3811690"/>
                <a:gd name="connsiteY17" fmla="*/ 2438400 h 3200400"/>
                <a:gd name="connsiteX18" fmla="*/ 2123440 w 3811690"/>
                <a:gd name="connsiteY18" fmla="*/ 2448560 h 3200400"/>
                <a:gd name="connsiteX19" fmla="*/ 2271302 w 3811690"/>
                <a:gd name="connsiteY19" fmla="*/ 2482146 h 3200400"/>
                <a:gd name="connsiteX20" fmla="*/ 2429214 w 3811690"/>
                <a:gd name="connsiteY20" fmla="*/ 2545686 h 3200400"/>
                <a:gd name="connsiteX21" fmla="*/ 2437315 w 3811690"/>
                <a:gd name="connsiteY21" fmla="*/ 2739568 h 3200400"/>
                <a:gd name="connsiteX22" fmla="*/ 2495464 w 3811690"/>
                <a:gd name="connsiteY22" fmla="*/ 2881281 h 3200400"/>
                <a:gd name="connsiteX23" fmla="*/ 2567557 w 3811690"/>
                <a:gd name="connsiteY23" fmla="*/ 2998883 h 3200400"/>
                <a:gd name="connsiteX24" fmla="*/ 2589714 w 3811690"/>
                <a:gd name="connsiteY24" fmla="*/ 3062422 h 3200400"/>
                <a:gd name="connsiteX25" fmla="*/ 2611872 w 3811690"/>
                <a:gd name="connsiteY25" fmla="*/ 3146967 h 3200400"/>
                <a:gd name="connsiteX26" fmla="*/ 2671969 w 3811690"/>
                <a:gd name="connsiteY26" fmla="*/ 3160917 h 3200400"/>
                <a:gd name="connsiteX27" fmla="*/ 2773680 w 3811690"/>
                <a:gd name="connsiteY27" fmla="*/ 3106170 h 3200400"/>
                <a:gd name="connsiteX28" fmla="*/ 2814320 w 3811690"/>
                <a:gd name="connsiteY28" fmla="*/ 3149916 h 3200400"/>
                <a:gd name="connsiteX29" fmla="*/ 2814320 w 3811690"/>
                <a:gd name="connsiteY29" fmla="*/ 2976880 h 3200400"/>
                <a:gd name="connsiteX30" fmla="*/ 2834640 w 3811690"/>
                <a:gd name="connsiteY30" fmla="*/ 3007360 h 3200400"/>
                <a:gd name="connsiteX31" fmla="*/ 2875280 w 3811690"/>
                <a:gd name="connsiteY31" fmla="*/ 3017520 h 3200400"/>
                <a:gd name="connsiteX32" fmla="*/ 2885440 w 3811690"/>
                <a:gd name="connsiteY32" fmla="*/ 3078480 h 3200400"/>
                <a:gd name="connsiteX33" fmla="*/ 2915920 w 3811690"/>
                <a:gd name="connsiteY33" fmla="*/ 3098800 h 3200400"/>
                <a:gd name="connsiteX34" fmla="*/ 2936240 w 3811690"/>
                <a:gd name="connsiteY34" fmla="*/ 3139440 h 3200400"/>
                <a:gd name="connsiteX35" fmla="*/ 2987040 w 3811690"/>
                <a:gd name="connsiteY35" fmla="*/ 3200400 h 3200400"/>
                <a:gd name="connsiteX36" fmla="*/ 3230880 w 3811690"/>
                <a:gd name="connsiteY36" fmla="*/ 3190240 h 3200400"/>
                <a:gd name="connsiteX37" fmla="*/ 3251200 w 3811690"/>
                <a:gd name="connsiteY37" fmla="*/ 3159760 h 3200400"/>
                <a:gd name="connsiteX38" fmla="*/ 3281680 w 3811690"/>
                <a:gd name="connsiteY38" fmla="*/ 3108960 h 3200400"/>
                <a:gd name="connsiteX39" fmla="*/ 3332480 w 3811690"/>
                <a:gd name="connsiteY39" fmla="*/ 3017520 h 3200400"/>
                <a:gd name="connsiteX40" fmla="*/ 3383280 w 3811690"/>
                <a:gd name="connsiteY40" fmla="*/ 2976880 h 3200400"/>
                <a:gd name="connsiteX41" fmla="*/ 3403600 w 3811690"/>
                <a:gd name="connsiteY41" fmla="*/ 2936240 h 3200400"/>
                <a:gd name="connsiteX42" fmla="*/ 3484880 w 3811690"/>
                <a:gd name="connsiteY42" fmla="*/ 2854960 h 3200400"/>
                <a:gd name="connsiteX43" fmla="*/ 3556000 w 3811690"/>
                <a:gd name="connsiteY43" fmla="*/ 2794000 h 3200400"/>
                <a:gd name="connsiteX44" fmla="*/ 3606800 w 3811690"/>
                <a:gd name="connsiteY44" fmla="*/ 2712720 h 3200400"/>
                <a:gd name="connsiteX45" fmla="*/ 3616960 w 3811690"/>
                <a:gd name="connsiteY45" fmla="*/ 2682240 h 3200400"/>
                <a:gd name="connsiteX46" fmla="*/ 3406077 w 3811690"/>
                <a:gd name="connsiteY46" fmla="*/ 2567217 h 3200400"/>
                <a:gd name="connsiteX47" fmla="*/ 3688080 w 3811690"/>
                <a:gd name="connsiteY47" fmla="*/ 2560320 h 3200400"/>
                <a:gd name="connsiteX48" fmla="*/ 3708400 w 3811690"/>
                <a:gd name="connsiteY48" fmla="*/ 2529840 h 3200400"/>
                <a:gd name="connsiteX49" fmla="*/ 3749040 w 3811690"/>
                <a:gd name="connsiteY49" fmla="*/ 2418080 h 3200400"/>
                <a:gd name="connsiteX50" fmla="*/ 3789680 w 3811690"/>
                <a:gd name="connsiteY50" fmla="*/ 2265680 h 3200400"/>
                <a:gd name="connsiteX51" fmla="*/ 3810000 w 3811690"/>
                <a:gd name="connsiteY51" fmla="*/ 2123440 h 3200400"/>
                <a:gd name="connsiteX52" fmla="*/ 3769360 w 3811690"/>
                <a:gd name="connsiteY52" fmla="*/ 1513840 h 3200400"/>
                <a:gd name="connsiteX53" fmla="*/ 3425424 w 3811690"/>
                <a:gd name="connsiteY53" fmla="*/ 2233039 h 3200400"/>
                <a:gd name="connsiteX54" fmla="*/ 3405104 w 3811690"/>
                <a:gd name="connsiteY54" fmla="*/ 2023313 h 3200400"/>
                <a:gd name="connsiteX55" fmla="*/ 3395918 w 3811690"/>
                <a:gd name="connsiteY55" fmla="*/ 1836485 h 3200400"/>
                <a:gd name="connsiteX56" fmla="*/ 3316474 w 3811690"/>
                <a:gd name="connsiteY56" fmla="*/ 1601435 h 3200400"/>
                <a:gd name="connsiteX57" fmla="*/ 3208389 w 3811690"/>
                <a:gd name="connsiteY57" fmla="*/ 1388603 h 3200400"/>
                <a:gd name="connsiteX58" fmla="*/ 3170561 w 3811690"/>
                <a:gd name="connsiteY58" fmla="*/ 1140131 h 3200400"/>
                <a:gd name="connsiteX59" fmla="*/ 3251200 w 3811690"/>
                <a:gd name="connsiteY59" fmla="*/ 731520 h 3200400"/>
                <a:gd name="connsiteX60" fmla="*/ 3190240 w 3811690"/>
                <a:gd name="connsiteY60" fmla="*/ 680720 h 3200400"/>
                <a:gd name="connsiteX61" fmla="*/ 3119120 w 3811690"/>
                <a:gd name="connsiteY61" fmla="*/ 609600 h 3200400"/>
                <a:gd name="connsiteX62" fmla="*/ 2865120 w 3811690"/>
                <a:gd name="connsiteY62" fmla="*/ 477520 h 3200400"/>
                <a:gd name="connsiteX63" fmla="*/ 2672080 w 3811690"/>
                <a:gd name="connsiteY63" fmla="*/ 375920 h 3200400"/>
                <a:gd name="connsiteX64" fmla="*/ 2570480 w 3811690"/>
                <a:gd name="connsiteY64" fmla="*/ 345440 h 3200400"/>
                <a:gd name="connsiteX65" fmla="*/ 2468880 w 3811690"/>
                <a:gd name="connsiteY65" fmla="*/ 294640 h 3200400"/>
                <a:gd name="connsiteX66" fmla="*/ 2346960 w 3811690"/>
                <a:gd name="connsiteY66" fmla="*/ 243840 h 3200400"/>
                <a:gd name="connsiteX67" fmla="*/ 2306320 w 3811690"/>
                <a:gd name="connsiteY67" fmla="*/ 223520 h 3200400"/>
                <a:gd name="connsiteX68" fmla="*/ 2174240 w 3811690"/>
                <a:gd name="connsiteY68" fmla="*/ 193040 h 3200400"/>
                <a:gd name="connsiteX69" fmla="*/ 2113280 w 3811690"/>
                <a:gd name="connsiteY69" fmla="*/ 162560 h 3200400"/>
                <a:gd name="connsiteX70" fmla="*/ 1828800 w 3811690"/>
                <a:gd name="connsiteY70" fmla="*/ 111760 h 3200400"/>
                <a:gd name="connsiteX71" fmla="*/ 1757680 w 3811690"/>
                <a:gd name="connsiteY71" fmla="*/ 91440 h 3200400"/>
                <a:gd name="connsiteX72" fmla="*/ 1513840 w 3811690"/>
                <a:gd name="connsiteY72" fmla="*/ 40640 h 3200400"/>
                <a:gd name="connsiteX73" fmla="*/ 1300480 w 3811690"/>
                <a:gd name="connsiteY73" fmla="*/ 20320 h 3200400"/>
                <a:gd name="connsiteX74" fmla="*/ 1005840 w 3811690"/>
                <a:gd name="connsiteY74" fmla="*/ 0 h 3200400"/>
                <a:gd name="connsiteX75" fmla="*/ 436880 w 3811690"/>
                <a:gd name="connsiteY75" fmla="*/ 20320 h 3200400"/>
                <a:gd name="connsiteX76" fmla="*/ 345440 w 3811690"/>
                <a:gd name="connsiteY76" fmla="*/ 81280 h 3200400"/>
                <a:gd name="connsiteX77" fmla="*/ 314960 w 3811690"/>
                <a:gd name="connsiteY77" fmla="*/ 101600 h 3200400"/>
                <a:gd name="connsiteX78" fmla="*/ 284480 w 3811690"/>
                <a:gd name="connsiteY78" fmla="*/ 132080 h 3200400"/>
                <a:gd name="connsiteX79" fmla="*/ 213360 w 3811690"/>
                <a:gd name="connsiteY79" fmla="*/ 193040 h 3200400"/>
                <a:gd name="connsiteX80" fmla="*/ 182880 w 3811690"/>
                <a:gd name="connsiteY80" fmla="*/ 243840 h 3200400"/>
                <a:gd name="connsiteX81" fmla="*/ 152400 w 3811690"/>
                <a:gd name="connsiteY81" fmla="*/ 325120 h 3200400"/>
                <a:gd name="connsiteX82" fmla="*/ 101600 w 3811690"/>
                <a:gd name="connsiteY82" fmla="*/ 436880 h 3200400"/>
                <a:gd name="connsiteX83" fmla="*/ 91440 w 3811690"/>
                <a:gd name="connsiteY83" fmla="*/ 528320 h 3200400"/>
                <a:gd name="connsiteX84" fmla="*/ 71120 w 3811690"/>
                <a:gd name="connsiteY84" fmla="*/ 589280 h 3200400"/>
                <a:gd name="connsiteX85" fmla="*/ 60960 w 3811690"/>
                <a:gd name="connsiteY85" fmla="*/ 629920 h 3200400"/>
                <a:gd name="connsiteX86" fmla="*/ 50800 w 3811690"/>
                <a:gd name="connsiteY86" fmla="*/ 721360 h 3200400"/>
                <a:gd name="connsiteX87" fmla="*/ 30480 w 3811690"/>
                <a:gd name="connsiteY87" fmla="*/ 751840 h 3200400"/>
                <a:gd name="connsiteX88" fmla="*/ 0 w 3811690"/>
                <a:gd name="connsiteY88" fmla="*/ 883920 h 3200400"/>
                <a:gd name="connsiteX89" fmla="*/ 20320 w 3811690"/>
                <a:gd name="connsiteY89" fmla="*/ 1706880 h 3200400"/>
                <a:gd name="connsiteX90" fmla="*/ 121920 w 3811690"/>
                <a:gd name="connsiteY90" fmla="*/ 1788160 h 3200400"/>
                <a:gd name="connsiteX91" fmla="*/ 193040 w 3811690"/>
                <a:gd name="connsiteY91" fmla="*/ 1869440 h 3200400"/>
                <a:gd name="connsiteX92" fmla="*/ 223520 w 3811690"/>
                <a:gd name="connsiteY92" fmla="*/ 1899920 h 3200400"/>
                <a:gd name="connsiteX93" fmla="*/ 274320 w 3811690"/>
                <a:gd name="connsiteY93" fmla="*/ 2021840 h 3200400"/>
                <a:gd name="connsiteX94" fmla="*/ 284480 w 3811690"/>
                <a:gd name="connsiteY94" fmla="*/ 2103120 h 3200400"/>
                <a:gd name="connsiteX95" fmla="*/ 294640 w 3811690"/>
                <a:gd name="connsiteY95" fmla="*/ 2133600 h 3200400"/>
                <a:gd name="connsiteX96" fmla="*/ 325120 w 3811690"/>
                <a:gd name="connsiteY96" fmla="*/ 2225040 h 3200400"/>
                <a:gd name="connsiteX97" fmla="*/ 335280 w 3811690"/>
                <a:gd name="connsiteY97" fmla="*/ 2265680 h 3200400"/>
                <a:gd name="connsiteX98" fmla="*/ 345440 w 3811690"/>
                <a:gd name="connsiteY98" fmla="*/ 2316480 h 3200400"/>
                <a:gd name="connsiteX99" fmla="*/ 355600 w 3811690"/>
                <a:gd name="connsiteY99" fmla="*/ 2346960 h 3200400"/>
                <a:gd name="connsiteX100" fmla="*/ 416560 w 3811690"/>
                <a:gd name="connsiteY100" fmla="*/ 2377440 h 3200400"/>
                <a:gd name="connsiteX101" fmla="*/ 467360 w 3811690"/>
                <a:gd name="connsiteY101" fmla="*/ 2418080 h 3200400"/>
                <a:gd name="connsiteX102" fmla="*/ 487680 w 3811690"/>
                <a:gd name="connsiteY102" fmla="*/ 2448560 h 3200400"/>
                <a:gd name="connsiteX103" fmla="*/ 558800 w 3811690"/>
                <a:gd name="connsiteY103" fmla="*/ 2479040 h 3200400"/>
                <a:gd name="connsiteX104" fmla="*/ 640080 w 3811690"/>
                <a:gd name="connsiteY104" fmla="*/ 2540000 h 3200400"/>
                <a:gd name="connsiteX105" fmla="*/ 680720 w 3811690"/>
                <a:gd name="connsiteY105" fmla="*/ 2570480 h 3200400"/>
                <a:gd name="connsiteX106" fmla="*/ 822960 w 3811690"/>
                <a:gd name="connsiteY106" fmla="*/ 2590800 h 3200400"/>
                <a:gd name="connsiteX107" fmla="*/ 914400 w 3811690"/>
                <a:gd name="connsiteY107" fmla="*/ 2621280 h 3200400"/>
                <a:gd name="connsiteX108" fmla="*/ 944880 w 3811690"/>
                <a:gd name="connsiteY108" fmla="*/ 2651760 h 3200400"/>
                <a:gd name="connsiteX109" fmla="*/ 945742 w 3811690"/>
                <a:gd name="connsiteY109" fmla="*/ 2711509 h 3200400"/>
                <a:gd name="connsiteX110" fmla="*/ 1016862 w 3811690"/>
                <a:gd name="connsiteY110" fmla="*/ 2764888 h 3200400"/>
                <a:gd name="connsiteX111" fmla="*/ 1076960 w 3811690"/>
                <a:gd name="connsiteY111" fmla="*/ 2651760 h 3200400"/>
                <a:gd name="connsiteX0" fmla="*/ 1076960 w 3810000"/>
                <a:gd name="connsiteY0" fmla="*/ 2651760 h 3200400"/>
                <a:gd name="connsiteX1" fmla="*/ 1076960 w 3810000"/>
                <a:gd name="connsiteY1" fmla="*/ 2651760 h 3200400"/>
                <a:gd name="connsiteX2" fmla="*/ 1137920 w 3810000"/>
                <a:gd name="connsiteY2" fmla="*/ 2580640 h 3200400"/>
                <a:gd name="connsiteX3" fmla="*/ 1168400 w 3810000"/>
                <a:gd name="connsiteY3" fmla="*/ 2550160 h 3200400"/>
                <a:gd name="connsiteX4" fmla="*/ 1249680 w 3810000"/>
                <a:gd name="connsiteY4" fmla="*/ 2529840 h 3200400"/>
                <a:gd name="connsiteX5" fmla="*/ 1280160 w 3810000"/>
                <a:gd name="connsiteY5" fmla="*/ 2479040 h 3200400"/>
                <a:gd name="connsiteX6" fmla="*/ 1300480 w 3810000"/>
                <a:gd name="connsiteY6" fmla="*/ 2407920 h 3200400"/>
                <a:gd name="connsiteX7" fmla="*/ 1330960 w 3810000"/>
                <a:gd name="connsiteY7" fmla="*/ 2387600 h 3200400"/>
                <a:gd name="connsiteX8" fmla="*/ 1391920 w 3810000"/>
                <a:gd name="connsiteY8" fmla="*/ 2377440 h 3200400"/>
                <a:gd name="connsiteX9" fmla="*/ 1544320 w 3810000"/>
                <a:gd name="connsiteY9" fmla="*/ 2357120 h 3200400"/>
                <a:gd name="connsiteX10" fmla="*/ 1595120 w 3810000"/>
                <a:gd name="connsiteY10" fmla="*/ 2336800 h 3200400"/>
                <a:gd name="connsiteX11" fmla="*/ 1635760 w 3810000"/>
                <a:gd name="connsiteY11" fmla="*/ 2316480 h 3200400"/>
                <a:gd name="connsiteX12" fmla="*/ 1696720 w 3810000"/>
                <a:gd name="connsiteY12" fmla="*/ 2336800 h 3200400"/>
                <a:gd name="connsiteX13" fmla="*/ 1889760 w 3810000"/>
                <a:gd name="connsiteY13" fmla="*/ 2346960 h 3200400"/>
                <a:gd name="connsiteX14" fmla="*/ 1920240 w 3810000"/>
                <a:gd name="connsiteY14" fmla="*/ 2377440 h 3200400"/>
                <a:gd name="connsiteX15" fmla="*/ 1971040 w 3810000"/>
                <a:gd name="connsiteY15" fmla="*/ 2387600 h 3200400"/>
                <a:gd name="connsiteX16" fmla="*/ 2062480 w 3810000"/>
                <a:gd name="connsiteY16" fmla="*/ 2407920 h 3200400"/>
                <a:gd name="connsiteX17" fmla="*/ 2092960 w 3810000"/>
                <a:gd name="connsiteY17" fmla="*/ 2438400 h 3200400"/>
                <a:gd name="connsiteX18" fmla="*/ 2123440 w 3810000"/>
                <a:gd name="connsiteY18" fmla="*/ 2448560 h 3200400"/>
                <a:gd name="connsiteX19" fmla="*/ 2271302 w 3810000"/>
                <a:gd name="connsiteY19" fmla="*/ 2482146 h 3200400"/>
                <a:gd name="connsiteX20" fmla="*/ 2429214 w 3810000"/>
                <a:gd name="connsiteY20" fmla="*/ 2545686 h 3200400"/>
                <a:gd name="connsiteX21" fmla="*/ 2437315 w 3810000"/>
                <a:gd name="connsiteY21" fmla="*/ 2739568 h 3200400"/>
                <a:gd name="connsiteX22" fmla="*/ 2495464 w 3810000"/>
                <a:gd name="connsiteY22" fmla="*/ 2881281 h 3200400"/>
                <a:gd name="connsiteX23" fmla="*/ 2567557 w 3810000"/>
                <a:gd name="connsiteY23" fmla="*/ 2998883 h 3200400"/>
                <a:gd name="connsiteX24" fmla="*/ 2589714 w 3810000"/>
                <a:gd name="connsiteY24" fmla="*/ 3062422 h 3200400"/>
                <a:gd name="connsiteX25" fmla="*/ 2611872 w 3810000"/>
                <a:gd name="connsiteY25" fmla="*/ 3146967 h 3200400"/>
                <a:gd name="connsiteX26" fmla="*/ 2671969 w 3810000"/>
                <a:gd name="connsiteY26" fmla="*/ 3160917 h 3200400"/>
                <a:gd name="connsiteX27" fmla="*/ 2773680 w 3810000"/>
                <a:gd name="connsiteY27" fmla="*/ 3106170 h 3200400"/>
                <a:gd name="connsiteX28" fmla="*/ 2814320 w 3810000"/>
                <a:gd name="connsiteY28" fmla="*/ 3149916 h 3200400"/>
                <a:gd name="connsiteX29" fmla="*/ 2814320 w 3810000"/>
                <a:gd name="connsiteY29" fmla="*/ 2976880 h 3200400"/>
                <a:gd name="connsiteX30" fmla="*/ 2834640 w 3810000"/>
                <a:gd name="connsiteY30" fmla="*/ 3007360 h 3200400"/>
                <a:gd name="connsiteX31" fmla="*/ 2875280 w 3810000"/>
                <a:gd name="connsiteY31" fmla="*/ 3017520 h 3200400"/>
                <a:gd name="connsiteX32" fmla="*/ 2885440 w 3810000"/>
                <a:gd name="connsiteY32" fmla="*/ 3078480 h 3200400"/>
                <a:gd name="connsiteX33" fmla="*/ 2915920 w 3810000"/>
                <a:gd name="connsiteY33" fmla="*/ 3098800 h 3200400"/>
                <a:gd name="connsiteX34" fmla="*/ 2936240 w 3810000"/>
                <a:gd name="connsiteY34" fmla="*/ 3139440 h 3200400"/>
                <a:gd name="connsiteX35" fmla="*/ 2987040 w 3810000"/>
                <a:gd name="connsiteY35" fmla="*/ 3200400 h 3200400"/>
                <a:gd name="connsiteX36" fmla="*/ 3230880 w 3810000"/>
                <a:gd name="connsiteY36" fmla="*/ 3190240 h 3200400"/>
                <a:gd name="connsiteX37" fmla="*/ 3251200 w 3810000"/>
                <a:gd name="connsiteY37" fmla="*/ 3159760 h 3200400"/>
                <a:gd name="connsiteX38" fmla="*/ 3281680 w 3810000"/>
                <a:gd name="connsiteY38" fmla="*/ 3108960 h 3200400"/>
                <a:gd name="connsiteX39" fmla="*/ 3332480 w 3810000"/>
                <a:gd name="connsiteY39" fmla="*/ 3017520 h 3200400"/>
                <a:gd name="connsiteX40" fmla="*/ 3383280 w 3810000"/>
                <a:gd name="connsiteY40" fmla="*/ 2976880 h 3200400"/>
                <a:gd name="connsiteX41" fmla="*/ 3403600 w 3810000"/>
                <a:gd name="connsiteY41" fmla="*/ 2936240 h 3200400"/>
                <a:gd name="connsiteX42" fmla="*/ 3484880 w 3810000"/>
                <a:gd name="connsiteY42" fmla="*/ 2854960 h 3200400"/>
                <a:gd name="connsiteX43" fmla="*/ 3556000 w 3810000"/>
                <a:gd name="connsiteY43" fmla="*/ 2794000 h 3200400"/>
                <a:gd name="connsiteX44" fmla="*/ 3606800 w 3810000"/>
                <a:gd name="connsiteY44" fmla="*/ 2712720 h 3200400"/>
                <a:gd name="connsiteX45" fmla="*/ 3616960 w 3810000"/>
                <a:gd name="connsiteY45" fmla="*/ 2682240 h 3200400"/>
                <a:gd name="connsiteX46" fmla="*/ 3406077 w 3810000"/>
                <a:gd name="connsiteY46" fmla="*/ 2567217 h 3200400"/>
                <a:gd name="connsiteX47" fmla="*/ 3688080 w 3810000"/>
                <a:gd name="connsiteY47" fmla="*/ 2560320 h 3200400"/>
                <a:gd name="connsiteX48" fmla="*/ 3708400 w 3810000"/>
                <a:gd name="connsiteY48" fmla="*/ 2529840 h 3200400"/>
                <a:gd name="connsiteX49" fmla="*/ 3749040 w 3810000"/>
                <a:gd name="connsiteY49" fmla="*/ 2418080 h 3200400"/>
                <a:gd name="connsiteX50" fmla="*/ 3789680 w 3810000"/>
                <a:gd name="connsiteY50" fmla="*/ 2265680 h 3200400"/>
                <a:gd name="connsiteX51" fmla="*/ 3810000 w 3810000"/>
                <a:gd name="connsiteY51" fmla="*/ 2123440 h 3200400"/>
                <a:gd name="connsiteX52" fmla="*/ 3394832 w 3810000"/>
                <a:gd name="connsiteY52" fmla="*/ 2365120 h 3200400"/>
                <a:gd name="connsiteX53" fmla="*/ 3425424 w 3810000"/>
                <a:gd name="connsiteY53" fmla="*/ 2233039 h 3200400"/>
                <a:gd name="connsiteX54" fmla="*/ 3405104 w 3810000"/>
                <a:gd name="connsiteY54" fmla="*/ 2023313 h 3200400"/>
                <a:gd name="connsiteX55" fmla="*/ 3395918 w 3810000"/>
                <a:gd name="connsiteY55" fmla="*/ 1836485 h 3200400"/>
                <a:gd name="connsiteX56" fmla="*/ 3316474 w 3810000"/>
                <a:gd name="connsiteY56" fmla="*/ 1601435 h 3200400"/>
                <a:gd name="connsiteX57" fmla="*/ 3208389 w 3810000"/>
                <a:gd name="connsiteY57" fmla="*/ 1388603 h 3200400"/>
                <a:gd name="connsiteX58" fmla="*/ 3170561 w 3810000"/>
                <a:gd name="connsiteY58" fmla="*/ 1140131 h 3200400"/>
                <a:gd name="connsiteX59" fmla="*/ 3251200 w 3810000"/>
                <a:gd name="connsiteY59" fmla="*/ 731520 h 3200400"/>
                <a:gd name="connsiteX60" fmla="*/ 3190240 w 3810000"/>
                <a:gd name="connsiteY60" fmla="*/ 680720 h 3200400"/>
                <a:gd name="connsiteX61" fmla="*/ 3119120 w 3810000"/>
                <a:gd name="connsiteY61" fmla="*/ 609600 h 3200400"/>
                <a:gd name="connsiteX62" fmla="*/ 2865120 w 3810000"/>
                <a:gd name="connsiteY62" fmla="*/ 477520 h 3200400"/>
                <a:gd name="connsiteX63" fmla="*/ 2672080 w 3810000"/>
                <a:gd name="connsiteY63" fmla="*/ 375920 h 3200400"/>
                <a:gd name="connsiteX64" fmla="*/ 2570480 w 3810000"/>
                <a:gd name="connsiteY64" fmla="*/ 345440 h 3200400"/>
                <a:gd name="connsiteX65" fmla="*/ 2468880 w 3810000"/>
                <a:gd name="connsiteY65" fmla="*/ 294640 h 3200400"/>
                <a:gd name="connsiteX66" fmla="*/ 2346960 w 3810000"/>
                <a:gd name="connsiteY66" fmla="*/ 243840 h 3200400"/>
                <a:gd name="connsiteX67" fmla="*/ 2306320 w 3810000"/>
                <a:gd name="connsiteY67" fmla="*/ 223520 h 3200400"/>
                <a:gd name="connsiteX68" fmla="*/ 2174240 w 3810000"/>
                <a:gd name="connsiteY68" fmla="*/ 193040 h 3200400"/>
                <a:gd name="connsiteX69" fmla="*/ 2113280 w 3810000"/>
                <a:gd name="connsiteY69" fmla="*/ 162560 h 3200400"/>
                <a:gd name="connsiteX70" fmla="*/ 1828800 w 3810000"/>
                <a:gd name="connsiteY70" fmla="*/ 111760 h 3200400"/>
                <a:gd name="connsiteX71" fmla="*/ 1757680 w 3810000"/>
                <a:gd name="connsiteY71" fmla="*/ 91440 h 3200400"/>
                <a:gd name="connsiteX72" fmla="*/ 1513840 w 3810000"/>
                <a:gd name="connsiteY72" fmla="*/ 40640 h 3200400"/>
                <a:gd name="connsiteX73" fmla="*/ 1300480 w 3810000"/>
                <a:gd name="connsiteY73" fmla="*/ 20320 h 3200400"/>
                <a:gd name="connsiteX74" fmla="*/ 1005840 w 3810000"/>
                <a:gd name="connsiteY74" fmla="*/ 0 h 3200400"/>
                <a:gd name="connsiteX75" fmla="*/ 436880 w 3810000"/>
                <a:gd name="connsiteY75" fmla="*/ 20320 h 3200400"/>
                <a:gd name="connsiteX76" fmla="*/ 345440 w 3810000"/>
                <a:gd name="connsiteY76" fmla="*/ 81280 h 3200400"/>
                <a:gd name="connsiteX77" fmla="*/ 314960 w 3810000"/>
                <a:gd name="connsiteY77" fmla="*/ 101600 h 3200400"/>
                <a:gd name="connsiteX78" fmla="*/ 284480 w 3810000"/>
                <a:gd name="connsiteY78" fmla="*/ 132080 h 3200400"/>
                <a:gd name="connsiteX79" fmla="*/ 213360 w 3810000"/>
                <a:gd name="connsiteY79" fmla="*/ 193040 h 3200400"/>
                <a:gd name="connsiteX80" fmla="*/ 182880 w 3810000"/>
                <a:gd name="connsiteY80" fmla="*/ 243840 h 3200400"/>
                <a:gd name="connsiteX81" fmla="*/ 152400 w 3810000"/>
                <a:gd name="connsiteY81" fmla="*/ 325120 h 3200400"/>
                <a:gd name="connsiteX82" fmla="*/ 101600 w 3810000"/>
                <a:gd name="connsiteY82" fmla="*/ 436880 h 3200400"/>
                <a:gd name="connsiteX83" fmla="*/ 91440 w 3810000"/>
                <a:gd name="connsiteY83" fmla="*/ 528320 h 3200400"/>
                <a:gd name="connsiteX84" fmla="*/ 71120 w 3810000"/>
                <a:gd name="connsiteY84" fmla="*/ 589280 h 3200400"/>
                <a:gd name="connsiteX85" fmla="*/ 60960 w 3810000"/>
                <a:gd name="connsiteY85" fmla="*/ 629920 h 3200400"/>
                <a:gd name="connsiteX86" fmla="*/ 50800 w 3810000"/>
                <a:gd name="connsiteY86" fmla="*/ 721360 h 3200400"/>
                <a:gd name="connsiteX87" fmla="*/ 30480 w 3810000"/>
                <a:gd name="connsiteY87" fmla="*/ 751840 h 3200400"/>
                <a:gd name="connsiteX88" fmla="*/ 0 w 3810000"/>
                <a:gd name="connsiteY88" fmla="*/ 883920 h 3200400"/>
                <a:gd name="connsiteX89" fmla="*/ 20320 w 3810000"/>
                <a:gd name="connsiteY89" fmla="*/ 1706880 h 3200400"/>
                <a:gd name="connsiteX90" fmla="*/ 121920 w 3810000"/>
                <a:gd name="connsiteY90" fmla="*/ 1788160 h 3200400"/>
                <a:gd name="connsiteX91" fmla="*/ 193040 w 3810000"/>
                <a:gd name="connsiteY91" fmla="*/ 1869440 h 3200400"/>
                <a:gd name="connsiteX92" fmla="*/ 223520 w 3810000"/>
                <a:gd name="connsiteY92" fmla="*/ 1899920 h 3200400"/>
                <a:gd name="connsiteX93" fmla="*/ 274320 w 3810000"/>
                <a:gd name="connsiteY93" fmla="*/ 2021840 h 3200400"/>
                <a:gd name="connsiteX94" fmla="*/ 284480 w 3810000"/>
                <a:gd name="connsiteY94" fmla="*/ 2103120 h 3200400"/>
                <a:gd name="connsiteX95" fmla="*/ 294640 w 3810000"/>
                <a:gd name="connsiteY95" fmla="*/ 2133600 h 3200400"/>
                <a:gd name="connsiteX96" fmla="*/ 325120 w 3810000"/>
                <a:gd name="connsiteY96" fmla="*/ 2225040 h 3200400"/>
                <a:gd name="connsiteX97" fmla="*/ 335280 w 3810000"/>
                <a:gd name="connsiteY97" fmla="*/ 2265680 h 3200400"/>
                <a:gd name="connsiteX98" fmla="*/ 345440 w 3810000"/>
                <a:gd name="connsiteY98" fmla="*/ 2316480 h 3200400"/>
                <a:gd name="connsiteX99" fmla="*/ 355600 w 3810000"/>
                <a:gd name="connsiteY99" fmla="*/ 2346960 h 3200400"/>
                <a:gd name="connsiteX100" fmla="*/ 416560 w 3810000"/>
                <a:gd name="connsiteY100" fmla="*/ 2377440 h 3200400"/>
                <a:gd name="connsiteX101" fmla="*/ 467360 w 3810000"/>
                <a:gd name="connsiteY101" fmla="*/ 2418080 h 3200400"/>
                <a:gd name="connsiteX102" fmla="*/ 487680 w 3810000"/>
                <a:gd name="connsiteY102" fmla="*/ 2448560 h 3200400"/>
                <a:gd name="connsiteX103" fmla="*/ 558800 w 3810000"/>
                <a:gd name="connsiteY103" fmla="*/ 2479040 h 3200400"/>
                <a:gd name="connsiteX104" fmla="*/ 640080 w 3810000"/>
                <a:gd name="connsiteY104" fmla="*/ 2540000 h 3200400"/>
                <a:gd name="connsiteX105" fmla="*/ 680720 w 3810000"/>
                <a:gd name="connsiteY105" fmla="*/ 2570480 h 3200400"/>
                <a:gd name="connsiteX106" fmla="*/ 822960 w 3810000"/>
                <a:gd name="connsiteY106" fmla="*/ 2590800 h 3200400"/>
                <a:gd name="connsiteX107" fmla="*/ 914400 w 3810000"/>
                <a:gd name="connsiteY107" fmla="*/ 2621280 h 3200400"/>
                <a:gd name="connsiteX108" fmla="*/ 944880 w 3810000"/>
                <a:gd name="connsiteY108" fmla="*/ 2651760 h 3200400"/>
                <a:gd name="connsiteX109" fmla="*/ 945742 w 3810000"/>
                <a:gd name="connsiteY109" fmla="*/ 2711509 h 3200400"/>
                <a:gd name="connsiteX110" fmla="*/ 1016862 w 3810000"/>
                <a:gd name="connsiteY110" fmla="*/ 2764888 h 3200400"/>
                <a:gd name="connsiteX111" fmla="*/ 1076960 w 3810000"/>
                <a:gd name="connsiteY111" fmla="*/ 2651760 h 3200400"/>
                <a:gd name="connsiteX0" fmla="*/ 1076960 w 3808518"/>
                <a:gd name="connsiteY0" fmla="*/ 2651760 h 3200400"/>
                <a:gd name="connsiteX1" fmla="*/ 1076960 w 3808518"/>
                <a:gd name="connsiteY1" fmla="*/ 2651760 h 3200400"/>
                <a:gd name="connsiteX2" fmla="*/ 1137920 w 3808518"/>
                <a:gd name="connsiteY2" fmla="*/ 2580640 h 3200400"/>
                <a:gd name="connsiteX3" fmla="*/ 1168400 w 3808518"/>
                <a:gd name="connsiteY3" fmla="*/ 2550160 h 3200400"/>
                <a:gd name="connsiteX4" fmla="*/ 1249680 w 3808518"/>
                <a:gd name="connsiteY4" fmla="*/ 2529840 h 3200400"/>
                <a:gd name="connsiteX5" fmla="*/ 1280160 w 3808518"/>
                <a:gd name="connsiteY5" fmla="*/ 2479040 h 3200400"/>
                <a:gd name="connsiteX6" fmla="*/ 1300480 w 3808518"/>
                <a:gd name="connsiteY6" fmla="*/ 2407920 h 3200400"/>
                <a:gd name="connsiteX7" fmla="*/ 1330960 w 3808518"/>
                <a:gd name="connsiteY7" fmla="*/ 2387600 h 3200400"/>
                <a:gd name="connsiteX8" fmla="*/ 1391920 w 3808518"/>
                <a:gd name="connsiteY8" fmla="*/ 2377440 h 3200400"/>
                <a:gd name="connsiteX9" fmla="*/ 1544320 w 3808518"/>
                <a:gd name="connsiteY9" fmla="*/ 2357120 h 3200400"/>
                <a:gd name="connsiteX10" fmla="*/ 1595120 w 3808518"/>
                <a:gd name="connsiteY10" fmla="*/ 2336800 h 3200400"/>
                <a:gd name="connsiteX11" fmla="*/ 1635760 w 3808518"/>
                <a:gd name="connsiteY11" fmla="*/ 2316480 h 3200400"/>
                <a:gd name="connsiteX12" fmla="*/ 1696720 w 3808518"/>
                <a:gd name="connsiteY12" fmla="*/ 2336800 h 3200400"/>
                <a:gd name="connsiteX13" fmla="*/ 1889760 w 3808518"/>
                <a:gd name="connsiteY13" fmla="*/ 2346960 h 3200400"/>
                <a:gd name="connsiteX14" fmla="*/ 1920240 w 3808518"/>
                <a:gd name="connsiteY14" fmla="*/ 2377440 h 3200400"/>
                <a:gd name="connsiteX15" fmla="*/ 1971040 w 3808518"/>
                <a:gd name="connsiteY15" fmla="*/ 2387600 h 3200400"/>
                <a:gd name="connsiteX16" fmla="*/ 2062480 w 3808518"/>
                <a:gd name="connsiteY16" fmla="*/ 2407920 h 3200400"/>
                <a:gd name="connsiteX17" fmla="*/ 2092960 w 3808518"/>
                <a:gd name="connsiteY17" fmla="*/ 2438400 h 3200400"/>
                <a:gd name="connsiteX18" fmla="*/ 2123440 w 3808518"/>
                <a:gd name="connsiteY18" fmla="*/ 2448560 h 3200400"/>
                <a:gd name="connsiteX19" fmla="*/ 2271302 w 3808518"/>
                <a:gd name="connsiteY19" fmla="*/ 2482146 h 3200400"/>
                <a:gd name="connsiteX20" fmla="*/ 2429214 w 3808518"/>
                <a:gd name="connsiteY20" fmla="*/ 2545686 h 3200400"/>
                <a:gd name="connsiteX21" fmla="*/ 2437315 w 3808518"/>
                <a:gd name="connsiteY21" fmla="*/ 2739568 h 3200400"/>
                <a:gd name="connsiteX22" fmla="*/ 2495464 w 3808518"/>
                <a:gd name="connsiteY22" fmla="*/ 2881281 h 3200400"/>
                <a:gd name="connsiteX23" fmla="*/ 2567557 w 3808518"/>
                <a:gd name="connsiteY23" fmla="*/ 2998883 h 3200400"/>
                <a:gd name="connsiteX24" fmla="*/ 2589714 w 3808518"/>
                <a:gd name="connsiteY24" fmla="*/ 3062422 h 3200400"/>
                <a:gd name="connsiteX25" fmla="*/ 2611872 w 3808518"/>
                <a:gd name="connsiteY25" fmla="*/ 3146967 h 3200400"/>
                <a:gd name="connsiteX26" fmla="*/ 2671969 w 3808518"/>
                <a:gd name="connsiteY26" fmla="*/ 3160917 h 3200400"/>
                <a:gd name="connsiteX27" fmla="*/ 2773680 w 3808518"/>
                <a:gd name="connsiteY27" fmla="*/ 3106170 h 3200400"/>
                <a:gd name="connsiteX28" fmla="*/ 2814320 w 3808518"/>
                <a:gd name="connsiteY28" fmla="*/ 3149916 h 3200400"/>
                <a:gd name="connsiteX29" fmla="*/ 2814320 w 3808518"/>
                <a:gd name="connsiteY29" fmla="*/ 2976880 h 3200400"/>
                <a:gd name="connsiteX30" fmla="*/ 2834640 w 3808518"/>
                <a:gd name="connsiteY30" fmla="*/ 3007360 h 3200400"/>
                <a:gd name="connsiteX31" fmla="*/ 2875280 w 3808518"/>
                <a:gd name="connsiteY31" fmla="*/ 3017520 h 3200400"/>
                <a:gd name="connsiteX32" fmla="*/ 2885440 w 3808518"/>
                <a:gd name="connsiteY32" fmla="*/ 3078480 h 3200400"/>
                <a:gd name="connsiteX33" fmla="*/ 2915920 w 3808518"/>
                <a:gd name="connsiteY33" fmla="*/ 3098800 h 3200400"/>
                <a:gd name="connsiteX34" fmla="*/ 2936240 w 3808518"/>
                <a:gd name="connsiteY34" fmla="*/ 3139440 h 3200400"/>
                <a:gd name="connsiteX35" fmla="*/ 2987040 w 3808518"/>
                <a:gd name="connsiteY35" fmla="*/ 3200400 h 3200400"/>
                <a:gd name="connsiteX36" fmla="*/ 3230880 w 3808518"/>
                <a:gd name="connsiteY36" fmla="*/ 3190240 h 3200400"/>
                <a:gd name="connsiteX37" fmla="*/ 3251200 w 3808518"/>
                <a:gd name="connsiteY37" fmla="*/ 3159760 h 3200400"/>
                <a:gd name="connsiteX38" fmla="*/ 3281680 w 3808518"/>
                <a:gd name="connsiteY38" fmla="*/ 3108960 h 3200400"/>
                <a:gd name="connsiteX39" fmla="*/ 3332480 w 3808518"/>
                <a:gd name="connsiteY39" fmla="*/ 3017520 h 3200400"/>
                <a:gd name="connsiteX40" fmla="*/ 3383280 w 3808518"/>
                <a:gd name="connsiteY40" fmla="*/ 2976880 h 3200400"/>
                <a:gd name="connsiteX41" fmla="*/ 3403600 w 3808518"/>
                <a:gd name="connsiteY41" fmla="*/ 2936240 h 3200400"/>
                <a:gd name="connsiteX42" fmla="*/ 3484880 w 3808518"/>
                <a:gd name="connsiteY42" fmla="*/ 2854960 h 3200400"/>
                <a:gd name="connsiteX43" fmla="*/ 3556000 w 3808518"/>
                <a:gd name="connsiteY43" fmla="*/ 2794000 h 3200400"/>
                <a:gd name="connsiteX44" fmla="*/ 3606800 w 3808518"/>
                <a:gd name="connsiteY44" fmla="*/ 2712720 h 3200400"/>
                <a:gd name="connsiteX45" fmla="*/ 3616960 w 3808518"/>
                <a:gd name="connsiteY45" fmla="*/ 2682240 h 3200400"/>
                <a:gd name="connsiteX46" fmla="*/ 3406077 w 3808518"/>
                <a:gd name="connsiteY46" fmla="*/ 2567217 h 3200400"/>
                <a:gd name="connsiteX47" fmla="*/ 3688080 w 3808518"/>
                <a:gd name="connsiteY47" fmla="*/ 2560320 h 3200400"/>
                <a:gd name="connsiteX48" fmla="*/ 3708400 w 3808518"/>
                <a:gd name="connsiteY48" fmla="*/ 2529840 h 3200400"/>
                <a:gd name="connsiteX49" fmla="*/ 3749040 w 3808518"/>
                <a:gd name="connsiteY49" fmla="*/ 2418080 h 3200400"/>
                <a:gd name="connsiteX50" fmla="*/ 3789680 w 3808518"/>
                <a:gd name="connsiteY50" fmla="*/ 2265680 h 3200400"/>
                <a:gd name="connsiteX51" fmla="*/ 3418826 w 3808518"/>
                <a:gd name="connsiteY51" fmla="*/ 2420975 h 3200400"/>
                <a:gd name="connsiteX52" fmla="*/ 3394832 w 3808518"/>
                <a:gd name="connsiteY52" fmla="*/ 2365120 h 3200400"/>
                <a:gd name="connsiteX53" fmla="*/ 3425424 w 3808518"/>
                <a:gd name="connsiteY53" fmla="*/ 2233039 h 3200400"/>
                <a:gd name="connsiteX54" fmla="*/ 3405104 w 3808518"/>
                <a:gd name="connsiteY54" fmla="*/ 2023313 h 3200400"/>
                <a:gd name="connsiteX55" fmla="*/ 3395918 w 3808518"/>
                <a:gd name="connsiteY55" fmla="*/ 1836485 h 3200400"/>
                <a:gd name="connsiteX56" fmla="*/ 3316474 w 3808518"/>
                <a:gd name="connsiteY56" fmla="*/ 1601435 h 3200400"/>
                <a:gd name="connsiteX57" fmla="*/ 3208389 w 3808518"/>
                <a:gd name="connsiteY57" fmla="*/ 1388603 h 3200400"/>
                <a:gd name="connsiteX58" fmla="*/ 3170561 w 3808518"/>
                <a:gd name="connsiteY58" fmla="*/ 1140131 h 3200400"/>
                <a:gd name="connsiteX59" fmla="*/ 3251200 w 3808518"/>
                <a:gd name="connsiteY59" fmla="*/ 731520 h 3200400"/>
                <a:gd name="connsiteX60" fmla="*/ 3190240 w 3808518"/>
                <a:gd name="connsiteY60" fmla="*/ 680720 h 3200400"/>
                <a:gd name="connsiteX61" fmla="*/ 3119120 w 3808518"/>
                <a:gd name="connsiteY61" fmla="*/ 609600 h 3200400"/>
                <a:gd name="connsiteX62" fmla="*/ 2865120 w 3808518"/>
                <a:gd name="connsiteY62" fmla="*/ 477520 h 3200400"/>
                <a:gd name="connsiteX63" fmla="*/ 2672080 w 3808518"/>
                <a:gd name="connsiteY63" fmla="*/ 375920 h 3200400"/>
                <a:gd name="connsiteX64" fmla="*/ 2570480 w 3808518"/>
                <a:gd name="connsiteY64" fmla="*/ 345440 h 3200400"/>
                <a:gd name="connsiteX65" fmla="*/ 2468880 w 3808518"/>
                <a:gd name="connsiteY65" fmla="*/ 294640 h 3200400"/>
                <a:gd name="connsiteX66" fmla="*/ 2346960 w 3808518"/>
                <a:gd name="connsiteY66" fmla="*/ 243840 h 3200400"/>
                <a:gd name="connsiteX67" fmla="*/ 2306320 w 3808518"/>
                <a:gd name="connsiteY67" fmla="*/ 223520 h 3200400"/>
                <a:gd name="connsiteX68" fmla="*/ 2174240 w 3808518"/>
                <a:gd name="connsiteY68" fmla="*/ 193040 h 3200400"/>
                <a:gd name="connsiteX69" fmla="*/ 2113280 w 3808518"/>
                <a:gd name="connsiteY69" fmla="*/ 162560 h 3200400"/>
                <a:gd name="connsiteX70" fmla="*/ 1828800 w 3808518"/>
                <a:gd name="connsiteY70" fmla="*/ 111760 h 3200400"/>
                <a:gd name="connsiteX71" fmla="*/ 1757680 w 3808518"/>
                <a:gd name="connsiteY71" fmla="*/ 91440 h 3200400"/>
                <a:gd name="connsiteX72" fmla="*/ 1513840 w 3808518"/>
                <a:gd name="connsiteY72" fmla="*/ 40640 h 3200400"/>
                <a:gd name="connsiteX73" fmla="*/ 1300480 w 3808518"/>
                <a:gd name="connsiteY73" fmla="*/ 20320 h 3200400"/>
                <a:gd name="connsiteX74" fmla="*/ 1005840 w 3808518"/>
                <a:gd name="connsiteY74" fmla="*/ 0 h 3200400"/>
                <a:gd name="connsiteX75" fmla="*/ 436880 w 3808518"/>
                <a:gd name="connsiteY75" fmla="*/ 20320 h 3200400"/>
                <a:gd name="connsiteX76" fmla="*/ 345440 w 3808518"/>
                <a:gd name="connsiteY76" fmla="*/ 81280 h 3200400"/>
                <a:gd name="connsiteX77" fmla="*/ 314960 w 3808518"/>
                <a:gd name="connsiteY77" fmla="*/ 101600 h 3200400"/>
                <a:gd name="connsiteX78" fmla="*/ 284480 w 3808518"/>
                <a:gd name="connsiteY78" fmla="*/ 132080 h 3200400"/>
                <a:gd name="connsiteX79" fmla="*/ 213360 w 3808518"/>
                <a:gd name="connsiteY79" fmla="*/ 193040 h 3200400"/>
                <a:gd name="connsiteX80" fmla="*/ 182880 w 3808518"/>
                <a:gd name="connsiteY80" fmla="*/ 243840 h 3200400"/>
                <a:gd name="connsiteX81" fmla="*/ 152400 w 3808518"/>
                <a:gd name="connsiteY81" fmla="*/ 325120 h 3200400"/>
                <a:gd name="connsiteX82" fmla="*/ 101600 w 3808518"/>
                <a:gd name="connsiteY82" fmla="*/ 436880 h 3200400"/>
                <a:gd name="connsiteX83" fmla="*/ 91440 w 3808518"/>
                <a:gd name="connsiteY83" fmla="*/ 528320 h 3200400"/>
                <a:gd name="connsiteX84" fmla="*/ 71120 w 3808518"/>
                <a:gd name="connsiteY84" fmla="*/ 589280 h 3200400"/>
                <a:gd name="connsiteX85" fmla="*/ 60960 w 3808518"/>
                <a:gd name="connsiteY85" fmla="*/ 629920 h 3200400"/>
                <a:gd name="connsiteX86" fmla="*/ 50800 w 3808518"/>
                <a:gd name="connsiteY86" fmla="*/ 721360 h 3200400"/>
                <a:gd name="connsiteX87" fmla="*/ 30480 w 3808518"/>
                <a:gd name="connsiteY87" fmla="*/ 751840 h 3200400"/>
                <a:gd name="connsiteX88" fmla="*/ 0 w 3808518"/>
                <a:gd name="connsiteY88" fmla="*/ 883920 h 3200400"/>
                <a:gd name="connsiteX89" fmla="*/ 20320 w 3808518"/>
                <a:gd name="connsiteY89" fmla="*/ 1706880 h 3200400"/>
                <a:gd name="connsiteX90" fmla="*/ 121920 w 3808518"/>
                <a:gd name="connsiteY90" fmla="*/ 1788160 h 3200400"/>
                <a:gd name="connsiteX91" fmla="*/ 193040 w 3808518"/>
                <a:gd name="connsiteY91" fmla="*/ 1869440 h 3200400"/>
                <a:gd name="connsiteX92" fmla="*/ 223520 w 3808518"/>
                <a:gd name="connsiteY92" fmla="*/ 1899920 h 3200400"/>
                <a:gd name="connsiteX93" fmla="*/ 274320 w 3808518"/>
                <a:gd name="connsiteY93" fmla="*/ 2021840 h 3200400"/>
                <a:gd name="connsiteX94" fmla="*/ 284480 w 3808518"/>
                <a:gd name="connsiteY94" fmla="*/ 2103120 h 3200400"/>
                <a:gd name="connsiteX95" fmla="*/ 294640 w 3808518"/>
                <a:gd name="connsiteY95" fmla="*/ 2133600 h 3200400"/>
                <a:gd name="connsiteX96" fmla="*/ 325120 w 3808518"/>
                <a:gd name="connsiteY96" fmla="*/ 2225040 h 3200400"/>
                <a:gd name="connsiteX97" fmla="*/ 335280 w 3808518"/>
                <a:gd name="connsiteY97" fmla="*/ 2265680 h 3200400"/>
                <a:gd name="connsiteX98" fmla="*/ 345440 w 3808518"/>
                <a:gd name="connsiteY98" fmla="*/ 2316480 h 3200400"/>
                <a:gd name="connsiteX99" fmla="*/ 355600 w 3808518"/>
                <a:gd name="connsiteY99" fmla="*/ 2346960 h 3200400"/>
                <a:gd name="connsiteX100" fmla="*/ 416560 w 3808518"/>
                <a:gd name="connsiteY100" fmla="*/ 2377440 h 3200400"/>
                <a:gd name="connsiteX101" fmla="*/ 467360 w 3808518"/>
                <a:gd name="connsiteY101" fmla="*/ 2418080 h 3200400"/>
                <a:gd name="connsiteX102" fmla="*/ 487680 w 3808518"/>
                <a:gd name="connsiteY102" fmla="*/ 2448560 h 3200400"/>
                <a:gd name="connsiteX103" fmla="*/ 558800 w 3808518"/>
                <a:gd name="connsiteY103" fmla="*/ 2479040 h 3200400"/>
                <a:gd name="connsiteX104" fmla="*/ 640080 w 3808518"/>
                <a:gd name="connsiteY104" fmla="*/ 2540000 h 3200400"/>
                <a:gd name="connsiteX105" fmla="*/ 680720 w 3808518"/>
                <a:gd name="connsiteY105" fmla="*/ 2570480 h 3200400"/>
                <a:gd name="connsiteX106" fmla="*/ 822960 w 3808518"/>
                <a:gd name="connsiteY106" fmla="*/ 2590800 h 3200400"/>
                <a:gd name="connsiteX107" fmla="*/ 914400 w 3808518"/>
                <a:gd name="connsiteY107" fmla="*/ 2621280 h 3200400"/>
                <a:gd name="connsiteX108" fmla="*/ 944880 w 3808518"/>
                <a:gd name="connsiteY108" fmla="*/ 2651760 h 3200400"/>
                <a:gd name="connsiteX109" fmla="*/ 945742 w 3808518"/>
                <a:gd name="connsiteY109" fmla="*/ 2711509 h 3200400"/>
                <a:gd name="connsiteX110" fmla="*/ 1016862 w 3808518"/>
                <a:gd name="connsiteY110" fmla="*/ 2764888 h 3200400"/>
                <a:gd name="connsiteX111" fmla="*/ 1076960 w 3808518"/>
                <a:gd name="connsiteY111" fmla="*/ 2651760 h 3200400"/>
                <a:gd name="connsiteX0" fmla="*/ 1076960 w 3766300"/>
                <a:gd name="connsiteY0" fmla="*/ 2651760 h 3200400"/>
                <a:gd name="connsiteX1" fmla="*/ 1076960 w 3766300"/>
                <a:gd name="connsiteY1" fmla="*/ 2651760 h 3200400"/>
                <a:gd name="connsiteX2" fmla="*/ 1137920 w 3766300"/>
                <a:gd name="connsiteY2" fmla="*/ 2580640 h 3200400"/>
                <a:gd name="connsiteX3" fmla="*/ 1168400 w 3766300"/>
                <a:gd name="connsiteY3" fmla="*/ 2550160 h 3200400"/>
                <a:gd name="connsiteX4" fmla="*/ 1249680 w 3766300"/>
                <a:gd name="connsiteY4" fmla="*/ 2529840 h 3200400"/>
                <a:gd name="connsiteX5" fmla="*/ 1280160 w 3766300"/>
                <a:gd name="connsiteY5" fmla="*/ 2479040 h 3200400"/>
                <a:gd name="connsiteX6" fmla="*/ 1300480 w 3766300"/>
                <a:gd name="connsiteY6" fmla="*/ 2407920 h 3200400"/>
                <a:gd name="connsiteX7" fmla="*/ 1330960 w 3766300"/>
                <a:gd name="connsiteY7" fmla="*/ 2387600 h 3200400"/>
                <a:gd name="connsiteX8" fmla="*/ 1391920 w 3766300"/>
                <a:gd name="connsiteY8" fmla="*/ 2377440 h 3200400"/>
                <a:gd name="connsiteX9" fmla="*/ 1544320 w 3766300"/>
                <a:gd name="connsiteY9" fmla="*/ 2357120 h 3200400"/>
                <a:gd name="connsiteX10" fmla="*/ 1595120 w 3766300"/>
                <a:gd name="connsiteY10" fmla="*/ 2336800 h 3200400"/>
                <a:gd name="connsiteX11" fmla="*/ 1635760 w 3766300"/>
                <a:gd name="connsiteY11" fmla="*/ 2316480 h 3200400"/>
                <a:gd name="connsiteX12" fmla="*/ 1696720 w 3766300"/>
                <a:gd name="connsiteY12" fmla="*/ 2336800 h 3200400"/>
                <a:gd name="connsiteX13" fmla="*/ 1889760 w 3766300"/>
                <a:gd name="connsiteY13" fmla="*/ 2346960 h 3200400"/>
                <a:gd name="connsiteX14" fmla="*/ 1920240 w 3766300"/>
                <a:gd name="connsiteY14" fmla="*/ 2377440 h 3200400"/>
                <a:gd name="connsiteX15" fmla="*/ 1971040 w 3766300"/>
                <a:gd name="connsiteY15" fmla="*/ 2387600 h 3200400"/>
                <a:gd name="connsiteX16" fmla="*/ 2062480 w 3766300"/>
                <a:gd name="connsiteY16" fmla="*/ 2407920 h 3200400"/>
                <a:gd name="connsiteX17" fmla="*/ 2092960 w 3766300"/>
                <a:gd name="connsiteY17" fmla="*/ 2438400 h 3200400"/>
                <a:gd name="connsiteX18" fmla="*/ 2123440 w 3766300"/>
                <a:gd name="connsiteY18" fmla="*/ 2448560 h 3200400"/>
                <a:gd name="connsiteX19" fmla="*/ 2271302 w 3766300"/>
                <a:gd name="connsiteY19" fmla="*/ 2482146 h 3200400"/>
                <a:gd name="connsiteX20" fmla="*/ 2429214 w 3766300"/>
                <a:gd name="connsiteY20" fmla="*/ 2545686 h 3200400"/>
                <a:gd name="connsiteX21" fmla="*/ 2437315 w 3766300"/>
                <a:gd name="connsiteY21" fmla="*/ 2739568 h 3200400"/>
                <a:gd name="connsiteX22" fmla="*/ 2495464 w 3766300"/>
                <a:gd name="connsiteY22" fmla="*/ 2881281 h 3200400"/>
                <a:gd name="connsiteX23" fmla="*/ 2567557 w 3766300"/>
                <a:gd name="connsiteY23" fmla="*/ 2998883 h 3200400"/>
                <a:gd name="connsiteX24" fmla="*/ 2589714 w 3766300"/>
                <a:gd name="connsiteY24" fmla="*/ 3062422 h 3200400"/>
                <a:gd name="connsiteX25" fmla="*/ 2611872 w 3766300"/>
                <a:gd name="connsiteY25" fmla="*/ 3146967 h 3200400"/>
                <a:gd name="connsiteX26" fmla="*/ 2671969 w 3766300"/>
                <a:gd name="connsiteY26" fmla="*/ 3160917 h 3200400"/>
                <a:gd name="connsiteX27" fmla="*/ 2773680 w 3766300"/>
                <a:gd name="connsiteY27" fmla="*/ 3106170 h 3200400"/>
                <a:gd name="connsiteX28" fmla="*/ 2814320 w 3766300"/>
                <a:gd name="connsiteY28" fmla="*/ 3149916 h 3200400"/>
                <a:gd name="connsiteX29" fmla="*/ 2814320 w 3766300"/>
                <a:gd name="connsiteY29" fmla="*/ 2976880 h 3200400"/>
                <a:gd name="connsiteX30" fmla="*/ 2834640 w 3766300"/>
                <a:gd name="connsiteY30" fmla="*/ 3007360 h 3200400"/>
                <a:gd name="connsiteX31" fmla="*/ 2875280 w 3766300"/>
                <a:gd name="connsiteY31" fmla="*/ 3017520 h 3200400"/>
                <a:gd name="connsiteX32" fmla="*/ 2885440 w 3766300"/>
                <a:gd name="connsiteY32" fmla="*/ 3078480 h 3200400"/>
                <a:gd name="connsiteX33" fmla="*/ 2915920 w 3766300"/>
                <a:gd name="connsiteY33" fmla="*/ 3098800 h 3200400"/>
                <a:gd name="connsiteX34" fmla="*/ 2936240 w 3766300"/>
                <a:gd name="connsiteY34" fmla="*/ 3139440 h 3200400"/>
                <a:gd name="connsiteX35" fmla="*/ 2987040 w 3766300"/>
                <a:gd name="connsiteY35" fmla="*/ 3200400 h 3200400"/>
                <a:gd name="connsiteX36" fmla="*/ 3230880 w 3766300"/>
                <a:gd name="connsiteY36" fmla="*/ 3190240 h 3200400"/>
                <a:gd name="connsiteX37" fmla="*/ 3251200 w 3766300"/>
                <a:gd name="connsiteY37" fmla="*/ 3159760 h 3200400"/>
                <a:gd name="connsiteX38" fmla="*/ 3281680 w 3766300"/>
                <a:gd name="connsiteY38" fmla="*/ 3108960 h 3200400"/>
                <a:gd name="connsiteX39" fmla="*/ 3332480 w 3766300"/>
                <a:gd name="connsiteY39" fmla="*/ 3017520 h 3200400"/>
                <a:gd name="connsiteX40" fmla="*/ 3383280 w 3766300"/>
                <a:gd name="connsiteY40" fmla="*/ 2976880 h 3200400"/>
                <a:gd name="connsiteX41" fmla="*/ 3403600 w 3766300"/>
                <a:gd name="connsiteY41" fmla="*/ 2936240 h 3200400"/>
                <a:gd name="connsiteX42" fmla="*/ 3484880 w 3766300"/>
                <a:gd name="connsiteY42" fmla="*/ 2854960 h 3200400"/>
                <a:gd name="connsiteX43" fmla="*/ 3556000 w 3766300"/>
                <a:gd name="connsiteY43" fmla="*/ 2794000 h 3200400"/>
                <a:gd name="connsiteX44" fmla="*/ 3606800 w 3766300"/>
                <a:gd name="connsiteY44" fmla="*/ 2712720 h 3200400"/>
                <a:gd name="connsiteX45" fmla="*/ 3616960 w 3766300"/>
                <a:gd name="connsiteY45" fmla="*/ 2682240 h 3200400"/>
                <a:gd name="connsiteX46" fmla="*/ 3406077 w 3766300"/>
                <a:gd name="connsiteY46" fmla="*/ 2567217 h 3200400"/>
                <a:gd name="connsiteX47" fmla="*/ 3688080 w 3766300"/>
                <a:gd name="connsiteY47" fmla="*/ 2560320 h 3200400"/>
                <a:gd name="connsiteX48" fmla="*/ 3708400 w 3766300"/>
                <a:gd name="connsiteY48" fmla="*/ 2529840 h 3200400"/>
                <a:gd name="connsiteX49" fmla="*/ 3749040 w 3766300"/>
                <a:gd name="connsiteY49" fmla="*/ 2418080 h 3200400"/>
                <a:gd name="connsiteX50" fmla="*/ 3398507 w 3766300"/>
                <a:gd name="connsiteY50" fmla="*/ 2505361 h 3200400"/>
                <a:gd name="connsiteX51" fmla="*/ 3418826 w 3766300"/>
                <a:gd name="connsiteY51" fmla="*/ 2420975 h 3200400"/>
                <a:gd name="connsiteX52" fmla="*/ 3394832 w 3766300"/>
                <a:gd name="connsiteY52" fmla="*/ 2365120 h 3200400"/>
                <a:gd name="connsiteX53" fmla="*/ 3425424 w 3766300"/>
                <a:gd name="connsiteY53" fmla="*/ 2233039 h 3200400"/>
                <a:gd name="connsiteX54" fmla="*/ 3405104 w 3766300"/>
                <a:gd name="connsiteY54" fmla="*/ 2023313 h 3200400"/>
                <a:gd name="connsiteX55" fmla="*/ 3395918 w 3766300"/>
                <a:gd name="connsiteY55" fmla="*/ 1836485 h 3200400"/>
                <a:gd name="connsiteX56" fmla="*/ 3316474 w 3766300"/>
                <a:gd name="connsiteY56" fmla="*/ 1601435 h 3200400"/>
                <a:gd name="connsiteX57" fmla="*/ 3208389 w 3766300"/>
                <a:gd name="connsiteY57" fmla="*/ 1388603 h 3200400"/>
                <a:gd name="connsiteX58" fmla="*/ 3170561 w 3766300"/>
                <a:gd name="connsiteY58" fmla="*/ 1140131 h 3200400"/>
                <a:gd name="connsiteX59" fmla="*/ 3251200 w 3766300"/>
                <a:gd name="connsiteY59" fmla="*/ 731520 h 3200400"/>
                <a:gd name="connsiteX60" fmla="*/ 3190240 w 3766300"/>
                <a:gd name="connsiteY60" fmla="*/ 680720 h 3200400"/>
                <a:gd name="connsiteX61" fmla="*/ 3119120 w 3766300"/>
                <a:gd name="connsiteY61" fmla="*/ 609600 h 3200400"/>
                <a:gd name="connsiteX62" fmla="*/ 2865120 w 3766300"/>
                <a:gd name="connsiteY62" fmla="*/ 477520 h 3200400"/>
                <a:gd name="connsiteX63" fmla="*/ 2672080 w 3766300"/>
                <a:gd name="connsiteY63" fmla="*/ 375920 h 3200400"/>
                <a:gd name="connsiteX64" fmla="*/ 2570480 w 3766300"/>
                <a:gd name="connsiteY64" fmla="*/ 345440 h 3200400"/>
                <a:gd name="connsiteX65" fmla="*/ 2468880 w 3766300"/>
                <a:gd name="connsiteY65" fmla="*/ 294640 h 3200400"/>
                <a:gd name="connsiteX66" fmla="*/ 2346960 w 3766300"/>
                <a:gd name="connsiteY66" fmla="*/ 243840 h 3200400"/>
                <a:gd name="connsiteX67" fmla="*/ 2306320 w 3766300"/>
                <a:gd name="connsiteY67" fmla="*/ 223520 h 3200400"/>
                <a:gd name="connsiteX68" fmla="*/ 2174240 w 3766300"/>
                <a:gd name="connsiteY68" fmla="*/ 193040 h 3200400"/>
                <a:gd name="connsiteX69" fmla="*/ 2113280 w 3766300"/>
                <a:gd name="connsiteY69" fmla="*/ 162560 h 3200400"/>
                <a:gd name="connsiteX70" fmla="*/ 1828800 w 3766300"/>
                <a:gd name="connsiteY70" fmla="*/ 111760 h 3200400"/>
                <a:gd name="connsiteX71" fmla="*/ 1757680 w 3766300"/>
                <a:gd name="connsiteY71" fmla="*/ 91440 h 3200400"/>
                <a:gd name="connsiteX72" fmla="*/ 1513840 w 3766300"/>
                <a:gd name="connsiteY72" fmla="*/ 40640 h 3200400"/>
                <a:gd name="connsiteX73" fmla="*/ 1300480 w 3766300"/>
                <a:gd name="connsiteY73" fmla="*/ 20320 h 3200400"/>
                <a:gd name="connsiteX74" fmla="*/ 1005840 w 3766300"/>
                <a:gd name="connsiteY74" fmla="*/ 0 h 3200400"/>
                <a:gd name="connsiteX75" fmla="*/ 436880 w 3766300"/>
                <a:gd name="connsiteY75" fmla="*/ 20320 h 3200400"/>
                <a:gd name="connsiteX76" fmla="*/ 345440 w 3766300"/>
                <a:gd name="connsiteY76" fmla="*/ 81280 h 3200400"/>
                <a:gd name="connsiteX77" fmla="*/ 314960 w 3766300"/>
                <a:gd name="connsiteY77" fmla="*/ 101600 h 3200400"/>
                <a:gd name="connsiteX78" fmla="*/ 284480 w 3766300"/>
                <a:gd name="connsiteY78" fmla="*/ 132080 h 3200400"/>
                <a:gd name="connsiteX79" fmla="*/ 213360 w 3766300"/>
                <a:gd name="connsiteY79" fmla="*/ 193040 h 3200400"/>
                <a:gd name="connsiteX80" fmla="*/ 182880 w 3766300"/>
                <a:gd name="connsiteY80" fmla="*/ 243840 h 3200400"/>
                <a:gd name="connsiteX81" fmla="*/ 152400 w 3766300"/>
                <a:gd name="connsiteY81" fmla="*/ 325120 h 3200400"/>
                <a:gd name="connsiteX82" fmla="*/ 101600 w 3766300"/>
                <a:gd name="connsiteY82" fmla="*/ 436880 h 3200400"/>
                <a:gd name="connsiteX83" fmla="*/ 91440 w 3766300"/>
                <a:gd name="connsiteY83" fmla="*/ 528320 h 3200400"/>
                <a:gd name="connsiteX84" fmla="*/ 71120 w 3766300"/>
                <a:gd name="connsiteY84" fmla="*/ 589280 h 3200400"/>
                <a:gd name="connsiteX85" fmla="*/ 60960 w 3766300"/>
                <a:gd name="connsiteY85" fmla="*/ 629920 h 3200400"/>
                <a:gd name="connsiteX86" fmla="*/ 50800 w 3766300"/>
                <a:gd name="connsiteY86" fmla="*/ 721360 h 3200400"/>
                <a:gd name="connsiteX87" fmla="*/ 30480 w 3766300"/>
                <a:gd name="connsiteY87" fmla="*/ 751840 h 3200400"/>
                <a:gd name="connsiteX88" fmla="*/ 0 w 3766300"/>
                <a:gd name="connsiteY88" fmla="*/ 883920 h 3200400"/>
                <a:gd name="connsiteX89" fmla="*/ 20320 w 3766300"/>
                <a:gd name="connsiteY89" fmla="*/ 1706880 h 3200400"/>
                <a:gd name="connsiteX90" fmla="*/ 121920 w 3766300"/>
                <a:gd name="connsiteY90" fmla="*/ 1788160 h 3200400"/>
                <a:gd name="connsiteX91" fmla="*/ 193040 w 3766300"/>
                <a:gd name="connsiteY91" fmla="*/ 1869440 h 3200400"/>
                <a:gd name="connsiteX92" fmla="*/ 223520 w 3766300"/>
                <a:gd name="connsiteY92" fmla="*/ 1899920 h 3200400"/>
                <a:gd name="connsiteX93" fmla="*/ 274320 w 3766300"/>
                <a:gd name="connsiteY93" fmla="*/ 2021840 h 3200400"/>
                <a:gd name="connsiteX94" fmla="*/ 284480 w 3766300"/>
                <a:gd name="connsiteY94" fmla="*/ 2103120 h 3200400"/>
                <a:gd name="connsiteX95" fmla="*/ 294640 w 3766300"/>
                <a:gd name="connsiteY95" fmla="*/ 2133600 h 3200400"/>
                <a:gd name="connsiteX96" fmla="*/ 325120 w 3766300"/>
                <a:gd name="connsiteY96" fmla="*/ 2225040 h 3200400"/>
                <a:gd name="connsiteX97" fmla="*/ 335280 w 3766300"/>
                <a:gd name="connsiteY97" fmla="*/ 2265680 h 3200400"/>
                <a:gd name="connsiteX98" fmla="*/ 345440 w 3766300"/>
                <a:gd name="connsiteY98" fmla="*/ 2316480 h 3200400"/>
                <a:gd name="connsiteX99" fmla="*/ 355600 w 3766300"/>
                <a:gd name="connsiteY99" fmla="*/ 2346960 h 3200400"/>
                <a:gd name="connsiteX100" fmla="*/ 416560 w 3766300"/>
                <a:gd name="connsiteY100" fmla="*/ 2377440 h 3200400"/>
                <a:gd name="connsiteX101" fmla="*/ 467360 w 3766300"/>
                <a:gd name="connsiteY101" fmla="*/ 2418080 h 3200400"/>
                <a:gd name="connsiteX102" fmla="*/ 487680 w 3766300"/>
                <a:gd name="connsiteY102" fmla="*/ 2448560 h 3200400"/>
                <a:gd name="connsiteX103" fmla="*/ 558800 w 3766300"/>
                <a:gd name="connsiteY103" fmla="*/ 2479040 h 3200400"/>
                <a:gd name="connsiteX104" fmla="*/ 640080 w 3766300"/>
                <a:gd name="connsiteY104" fmla="*/ 2540000 h 3200400"/>
                <a:gd name="connsiteX105" fmla="*/ 680720 w 3766300"/>
                <a:gd name="connsiteY105" fmla="*/ 2570480 h 3200400"/>
                <a:gd name="connsiteX106" fmla="*/ 822960 w 3766300"/>
                <a:gd name="connsiteY106" fmla="*/ 2590800 h 3200400"/>
                <a:gd name="connsiteX107" fmla="*/ 914400 w 3766300"/>
                <a:gd name="connsiteY107" fmla="*/ 2621280 h 3200400"/>
                <a:gd name="connsiteX108" fmla="*/ 944880 w 3766300"/>
                <a:gd name="connsiteY108" fmla="*/ 2651760 h 3200400"/>
                <a:gd name="connsiteX109" fmla="*/ 945742 w 3766300"/>
                <a:gd name="connsiteY109" fmla="*/ 2711509 h 3200400"/>
                <a:gd name="connsiteX110" fmla="*/ 1016862 w 3766300"/>
                <a:gd name="connsiteY110" fmla="*/ 2764888 h 3200400"/>
                <a:gd name="connsiteX111" fmla="*/ 1076960 w 3766300"/>
                <a:gd name="connsiteY111" fmla="*/ 2651760 h 3200400"/>
                <a:gd name="connsiteX0" fmla="*/ 1076960 w 3736543"/>
                <a:gd name="connsiteY0" fmla="*/ 2651760 h 3200400"/>
                <a:gd name="connsiteX1" fmla="*/ 1076960 w 3736543"/>
                <a:gd name="connsiteY1" fmla="*/ 2651760 h 3200400"/>
                <a:gd name="connsiteX2" fmla="*/ 1137920 w 3736543"/>
                <a:gd name="connsiteY2" fmla="*/ 2580640 h 3200400"/>
                <a:gd name="connsiteX3" fmla="*/ 1168400 w 3736543"/>
                <a:gd name="connsiteY3" fmla="*/ 2550160 h 3200400"/>
                <a:gd name="connsiteX4" fmla="*/ 1249680 w 3736543"/>
                <a:gd name="connsiteY4" fmla="*/ 2529840 h 3200400"/>
                <a:gd name="connsiteX5" fmla="*/ 1280160 w 3736543"/>
                <a:gd name="connsiteY5" fmla="*/ 2479040 h 3200400"/>
                <a:gd name="connsiteX6" fmla="*/ 1300480 w 3736543"/>
                <a:gd name="connsiteY6" fmla="*/ 2407920 h 3200400"/>
                <a:gd name="connsiteX7" fmla="*/ 1330960 w 3736543"/>
                <a:gd name="connsiteY7" fmla="*/ 2387600 h 3200400"/>
                <a:gd name="connsiteX8" fmla="*/ 1391920 w 3736543"/>
                <a:gd name="connsiteY8" fmla="*/ 2377440 h 3200400"/>
                <a:gd name="connsiteX9" fmla="*/ 1544320 w 3736543"/>
                <a:gd name="connsiteY9" fmla="*/ 2357120 h 3200400"/>
                <a:gd name="connsiteX10" fmla="*/ 1595120 w 3736543"/>
                <a:gd name="connsiteY10" fmla="*/ 2336800 h 3200400"/>
                <a:gd name="connsiteX11" fmla="*/ 1635760 w 3736543"/>
                <a:gd name="connsiteY11" fmla="*/ 2316480 h 3200400"/>
                <a:gd name="connsiteX12" fmla="*/ 1696720 w 3736543"/>
                <a:gd name="connsiteY12" fmla="*/ 2336800 h 3200400"/>
                <a:gd name="connsiteX13" fmla="*/ 1889760 w 3736543"/>
                <a:gd name="connsiteY13" fmla="*/ 2346960 h 3200400"/>
                <a:gd name="connsiteX14" fmla="*/ 1920240 w 3736543"/>
                <a:gd name="connsiteY14" fmla="*/ 2377440 h 3200400"/>
                <a:gd name="connsiteX15" fmla="*/ 1971040 w 3736543"/>
                <a:gd name="connsiteY15" fmla="*/ 2387600 h 3200400"/>
                <a:gd name="connsiteX16" fmla="*/ 2062480 w 3736543"/>
                <a:gd name="connsiteY16" fmla="*/ 2407920 h 3200400"/>
                <a:gd name="connsiteX17" fmla="*/ 2092960 w 3736543"/>
                <a:gd name="connsiteY17" fmla="*/ 2438400 h 3200400"/>
                <a:gd name="connsiteX18" fmla="*/ 2123440 w 3736543"/>
                <a:gd name="connsiteY18" fmla="*/ 2448560 h 3200400"/>
                <a:gd name="connsiteX19" fmla="*/ 2271302 w 3736543"/>
                <a:gd name="connsiteY19" fmla="*/ 2482146 h 3200400"/>
                <a:gd name="connsiteX20" fmla="*/ 2429214 w 3736543"/>
                <a:gd name="connsiteY20" fmla="*/ 2545686 h 3200400"/>
                <a:gd name="connsiteX21" fmla="*/ 2437315 w 3736543"/>
                <a:gd name="connsiteY21" fmla="*/ 2739568 h 3200400"/>
                <a:gd name="connsiteX22" fmla="*/ 2495464 w 3736543"/>
                <a:gd name="connsiteY22" fmla="*/ 2881281 h 3200400"/>
                <a:gd name="connsiteX23" fmla="*/ 2567557 w 3736543"/>
                <a:gd name="connsiteY23" fmla="*/ 2998883 h 3200400"/>
                <a:gd name="connsiteX24" fmla="*/ 2589714 w 3736543"/>
                <a:gd name="connsiteY24" fmla="*/ 3062422 h 3200400"/>
                <a:gd name="connsiteX25" fmla="*/ 2611872 w 3736543"/>
                <a:gd name="connsiteY25" fmla="*/ 3146967 h 3200400"/>
                <a:gd name="connsiteX26" fmla="*/ 2671969 w 3736543"/>
                <a:gd name="connsiteY26" fmla="*/ 3160917 h 3200400"/>
                <a:gd name="connsiteX27" fmla="*/ 2773680 w 3736543"/>
                <a:gd name="connsiteY27" fmla="*/ 3106170 h 3200400"/>
                <a:gd name="connsiteX28" fmla="*/ 2814320 w 3736543"/>
                <a:gd name="connsiteY28" fmla="*/ 3149916 h 3200400"/>
                <a:gd name="connsiteX29" fmla="*/ 2814320 w 3736543"/>
                <a:gd name="connsiteY29" fmla="*/ 2976880 h 3200400"/>
                <a:gd name="connsiteX30" fmla="*/ 2834640 w 3736543"/>
                <a:gd name="connsiteY30" fmla="*/ 3007360 h 3200400"/>
                <a:gd name="connsiteX31" fmla="*/ 2875280 w 3736543"/>
                <a:gd name="connsiteY31" fmla="*/ 3017520 h 3200400"/>
                <a:gd name="connsiteX32" fmla="*/ 2885440 w 3736543"/>
                <a:gd name="connsiteY32" fmla="*/ 3078480 h 3200400"/>
                <a:gd name="connsiteX33" fmla="*/ 2915920 w 3736543"/>
                <a:gd name="connsiteY33" fmla="*/ 3098800 h 3200400"/>
                <a:gd name="connsiteX34" fmla="*/ 2936240 w 3736543"/>
                <a:gd name="connsiteY34" fmla="*/ 3139440 h 3200400"/>
                <a:gd name="connsiteX35" fmla="*/ 2987040 w 3736543"/>
                <a:gd name="connsiteY35" fmla="*/ 3200400 h 3200400"/>
                <a:gd name="connsiteX36" fmla="*/ 3230880 w 3736543"/>
                <a:gd name="connsiteY36" fmla="*/ 3190240 h 3200400"/>
                <a:gd name="connsiteX37" fmla="*/ 3251200 w 3736543"/>
                <a:gd name="connsiteY37" fmla="*/ 3159760 h 3200400"/>
                <a:gd name="connsiteX38" fmla="*/ 3281680 w 3736543"/>
                <a:gd name="connsiteY38" fmla="*/ 3108960 h 3200400"/>
                <a:gd name="connsiteX39" fmla="*/ 3332480 w 3736543"/>
                <a:gd name="connsiteY39" fmla="*/ 3017520 h 3200400"/>
                <a:gd name="connsiteX40" fmla="*/ 3383280 w 3736543"/>
                <a:gd name="connsiteY40" fmla="*/ 2976880 h 3200400"/>
                <a:gd name="connsiteX41" fmla="*/ 3403600 w 3736543"/>
                <a:gd name="connsiteY41" fmla="*/ 2936240 h 3200400"/>
                <a:gd name="connsiteX42" fmla="*/ 3484880 w 3736543"/>
                <a:gd name="connsiteY42" fmla="*/ 2854960 h 3200400"/>
                <a:gd name="connsiteX43" fmla="*/ 3556000 w 3736543"/>
                <a:gd name="connsiteY43" fmla="*/ 2794000 h 3200400"/>
                <a:gd name="connsiteX44" fmla="*/ 3606800 w 3736543"/>
                <a:gd name="connsiteY44" fmla="*/ 2712720 h 3200400"/>
                <a:gd name="connsiteX45" fmla="*/ 3616960 w 3736543"/>
                <a:gd name="connsiteY45" fmla="*/ 2682240 h 3200400"/>
                <a:gd name="connsiteX46" fmla="*/ 3406077 w 3736543"/>
                <a:gd name="connsiteY46" fmla="*/ 2567217 h 3200400"/>
                <a:gd name="connsiteX47" fmla="*/ 3688080 w 3736543"/>
                <a:gd name="connsiteY47" fmla="*/ 2560320 h 3200400"/>
                <a:gd name="connsiteX48" fmla="*/ 3708400 w 3736543"/>
                <a:gd name="connsiteY48" fmla="*/ 2529840 h 3200400"/>
                <a:gd name="connsiteX49" fmla="*/ 3399481 w 3736543"/>
                <a:gd name="connsiteY49" fmla="*/ 2500728 h 3200400"/>
                <a:gd name="connsiteX50" fmla="*/ 3398507 w 3736543"/>
                <a:gd name="connsiteY50" fmla="*/ 2505361 h 3200400"/>
                <a:gd name="connsiteX51" fmla="*/ 3418826 w 3736543"/>
                <a:gd name="connsiteY51" fmla="*/ 2420975 h 3200400"/>
                <a:gd name="connsiteX52" fmla="*/ 3394832 w 3736543"/>
                <a:gd name="connsiteY52" fmla="*/ 2365120 h 3200400"/>
                <a:gd name="connsiteX53" fmla="*/ 3425424 w 3736543"/>
                <a:gd name="connsiteY53" fmla="*/ 2233039 h 3200400"/>
                <a:gd name="connsiteX54" fmla="*/ 3405104 w 3736543"/>
                <a:gd name="connsiteY54" fmla="*/ 2023313 h 3200400"/>
                <a:gd name="connsiteX55" fmla="*/ 3395918 w 3736543"/>
                <a:gd name="connsiteY55" fmla="*/ 1836485 h 3200400"/>
                <a:gd name="connsiteX56" fmla="*/ 3316474 w 3736543"/>
                <a:gd name="connsiteY56" fmla="*/ 1601435 h 3200400"/>
                <a:gd name="connsiteX57" fmla="*/ 3208389 w 3736543"/>
                <a:gd name="connsiteY57" fmla="*/ 1388603 h 3200400"/>
                <a:gd name="connsiteX58" fmla="*/ 3170561 w 3736543"/>
                <a:gd name="connsiteY58" fmla="*/ 1140131 h 3200400"/>
                <a:gd name="connsiteX59" fmla="*/ 3251200 w 3736543"/>
                <a:gd name="connsiteY59" fmla="*/ 731520 h 3200400"/>
                <a:gd name="connsiteX60" fmla="*/ 3190240 w 3736543"/>
                <a:gd name="connsiteY60" fmla="*/ 680720 h 3200400"/>
                <a:gd name="connsiteX61" fmla="*/ 3119120 w 3736543"/>
                <a:gd name="connsiteY61" fmla="*/ 609600 h 3200400"/>
                <a:gd name="connsiteX62" fmla="*/ 2865120 w 3736543"/>
                <a:gd name="connsiteY62" fmla="*/ 477520 h 3200400"/>
                <a:gd name="connsiteX63" fmla="*/ 2672080 w 3736543"/>
                <a:gd name="connsiteY63" fmla="*/ 375920 h 3200400"/>
                <a:gd name="connsiteX64" fmla="*/ 2570480 w 3736543"/>
                <a:gd name="connsiteY64" fmla="*/ 345440 h 3200400"/>
                <a:gd name="connsiteX65" fmla="*/ 2468880 w 3736543"/>
                <a:gd name="connsiteY65" fmla="*/ 294640 h 3200400"/>
                <a:gd name="connsiteX66" fmla="*/ 2346960 w 3736543"/>
                <a:gd name="connsiteY66" fmla="*/ 243840 h 3200400"/>
                <a:gd name="connsiteX67" fmla="*/ 2306320 w 3736543"/>
                <a:gd name="connsiteY67" fmla="*/ 223520 h 3200400"/>
                <a:gd name="connsiteX68" fmla="*/ 2174240 w 3736543"/>
                <a:gd name="connsiteY68" fmla="*/ 193040 h 3200400"/>
                <a:gd name="connsiteX69" fmla="*/ 2113280 w 3736543"/>
                <a:gd name="connsiteY69" fmla="*/ 162560 h 3200400"/>
                <a:gd name="connsiteX70" fmla="*/ 1828800 w 3736543"/>
                <a:gd name="connsiteY70" fmla="*/ 111760 h 3200400"/>
                <a:gd name="connsiteX71" fmla="*/ 1757680 w 3736543"/>
                <a:gd name="connsiteY71" fmla="*/ 91440 h 3200400"/>
                <a:gd name="connsiteX72" fmla="*/ 1513840 w 3736543"/>
                <a:gd name="connsiteY72" fmla="*/ 40640 h 3200400"/>
                <a:gd name="connsiteX73" fmla="*/ 1300480 w 3736543"/>
                <a:gd name="connsiteY73" fmla="*/ 20320 h 3200400"/>
                <a:gd name="connsiteX74" fmla="*/ 1005840 w 3736543"/>
                <a:gd name="connsiteY74" fmla="*/ 0 h 3200400"/>
                <a:gd name="connsiteX75" fmla="*/ 436880 w 3736543"/>
                <a:gd name="connsiteY75" fmla="*/ 20320 h 3200400"/>
                <a:gd name="connsiteX76" fmla="*/ 345440 w 3736543"/>
                <a:gd name="connsiteY76" fmla="*/ 81280 h 3200400"/>
                <a:gd name="connsiteX77" fmla="*/ 314960 w 3736543"/>
                <a:gd name="connsiteY77" fmla="*/ 101600 h 3200400"/>
                <a:gd name="connsiteX78" fmla="*/ 284480 w 3736543"/>
                <a:gd name="connsiteY78" fmla="*/ 132080 h 3200400"/>
                <a:gd name="connsiteX79" fmla="*/ 213360 w 3736543"/>
                <a:gd name="connsiteY79" fmla="*/ 193040 h 3200400"/>
                <a:gd name="connsiteX80" fmla="*/ 182880 w 3736543"/>
                <a:gd name="connsiteY80" fmla="*/ 243840 h 3200400"/>
                <a:gd name="connsiteX81" fmla="*/ 152400 w 3736543"/>
                <a:gd name="connsiteY81" fmla="*/ 325120 h 3200400"/>
                <a:gd name="connsiteX82" fmla="*/ 101600 w 3736543"/>
                <a:gd name="connsiteY82" fmla="*/ 436880 h 3200400"/>
                <a:gd name="connsiteX83" fmla="*/ 91440 w 3736543"/>
                <a:gd name="connsiteY83" fmla="*/ 528320 h 3200400"/>
                <a:gd name="connsiteX84" fmla="*/ 71120 w 3736543"/>
                <a:gd name="connsiteY84" fmla="*/ 589280 h 3200400"/>
                <a:gd name="connsiteX85" fmla="*/ 60960 w 3736543"/>
                <a:gd name="connsiteY85" fmla="*/ 629920 h 3200400"/>
                <a:gd name="connsiteX86" fmla="*/ 50800 w 3736543"/>
                <a:gd name="connsiteY86" fmla="*/ 721360 h 3200400"/>
                <a:gd name="connsiteX87" fmla="*/ 30480 w 3736543"/>
                <a:gd name="connsiteY87" fmla="*/ 751840 h 3200400"/>
                <a:gd name="connsiteX88" fmla="*/ 0 w 3736543"/>
                <a:gd name="connsiteY88" fmla="*/ 883920 h 3200400"/>
                <a:gd name="connsiteX89" fmla="*/ 20320 w 3736543"/>
                <a:gd name="connsiteY89" fmla="*/ 1706880 h 3200400"/>
                <a:gd name="connsiteX90" fmla="*/ 121920 w 3736543"/>
                <a:gd name="connsiteY90" fmla="*/ 1788160 h 3200400"/>
                <a:gd name="connsiteX91" fmla="*/ 193040 w 3736543"/>
                <a:gd name="connsiteY91" fmla="*/ 1869440 h 3200400"/>
                <a:gd name="connsiteX92" fmla="*/ 223520 w 3736543"/>
                <a:gd name="connsiteY92" fmla="*/ 1899920 h 3200400"/>
                <a:gd name="connsiteX93" fmla="*/ 274320 w 3736543"/>
                <a:gd name="connsiteY93" fmla="*/ 2021840 h 3200400"/>
                <a:gd name="connsiteX94" fmla="*/ 284480 w 3736543"/>
                <a:gd name="connsiteY94" fmla="*/ 2103120 h 3200400"/>
                <a:gd name="connsiteX95" fmla="*/ 294640 w 3736543"/>
                <a:gd name="connsiteY95" fmla="*/ 2133600 h 3200400"/>
                <a:gd name="connsiteX96" fmla="*/ 325120 w 3736543"/>
                <a:gd name="connsiteY96" fmla="*/ 2225040 h 3200400"/>
                <a:gd name="connsiteX97" fmla="*/ 335280 w 3736543"/>
                <a:gd name="connsiteY97" fmla="*/ 2265680 h 3200400"/>
                <a:gd name="connsiteX98" fmla="*/ 345440 w 3736543"/>
                <a:gd name="connsiteY98" fmla="*/ 2316480 h 3200400"/>
                <a:gd name="connsiteX99" fmla="*/ 355600 w 3736543"/>
                <a:gd name="connsiteY99" fmla="*/ 2346960 h 3200400"/>
                <a:gd name="connsiteX100" fmla="*/ 416560 w 3736543"/>
                <a:gd name="connsiteY100" fmla="*/ 2377440 h 3200400"/>
                <a:gd name="connsiteX101" fmla="*/ 467360 w 3736543"/>
                <a:gd name="connsiteY101" fmla="*/ 2418080 h 3200400"/>
                <a:gd name="connsiteX102" fmla="*/ 487680 w 3736543"/>
                <a:gd name="connsiteY102" fmla="*/ 2448560 h 3200400"/>
                <a:gd name="connsiteX103" fmla="*/ 558800 w 3736543"/>
                <a:gd name="connsiteY103" fmla="*/ 2479040 h 3200400"/>
                <a:gd name="connsiteX104" fmla="*/ 640080 w 3736543"/>
                <a:gd name="connsiteY104" fmla="*/ 2540000 h 3200400"/>
                <a:gd name="connsiteX105" fmla="*/ 680720 w 3736543"/>
                <a:gd name="connsiteY105" fmla="*/ 2570480 h 3200400"/>
                <a:gd name="connsiteX106" fmla="*/ 822960 w 3736543"/>
                <a:gd name="connsiteY106" fmla="*/ 2590800 h 3200400"/>
                <a:gd name="connsiteX107" fmla="*/ 914400 w 3736543"/>
                <a:gd name="connsiteY107" fmla="*/ 2621280 h 3200400"/>
                <a:gd name="connsiteX108" fmla="*/ 944880 w 3736543"/>
                <a:gd name="connsiteY108" fmla="*/ 2651760 h 3200400"/>
                <a:gd name="connsiteX109" fmla="*/ 945742 w 3736543"/>
                <a:gd name="connsiteY109" fmla="*/ 2711509 h 3200400"/>
                <a:gd name="connsiteX110" fmla="*/ 1016862 w 3736543"/>
                <a:gd name="connsiteY110" fmla="*/ 2764888 h 3200400"/>
                <a:gd name="connsiteX111" fmla="*/ 1076960 w 3736543"/>
                <a:gd name="connsiteY111" fmla="*/ 2651760 h 3200400"/>
                <a:gd name="connsiteX0" fmla="*/ 1076960 w 3688150"/>
                <a:gd name="connsiteY0" fmla="*/ 2651760 h 3200400"/>
                <a:gd name="connsiteX1" fmla="*/ 1076960 w 3688150"/>
                <a:gd name="connsiteY1" fmla="*/ 2651760 h 3200400"/>
                <a:gd name="connsiteX2" fmla="*/ 1137920 w 3688150"/>
                <a:gd name="connsiteY2" fmla="*/ 2580640 h 3200400"/>
                <a:gd name="connsiteX3" fmla="*/ 1168400 w 3688150"/>
                <a:gd name="connsiteY3" fmla="*/ 2550160 h 3200400"/>
                <a:gd name="connsiteX4" fmla="*/ 1249680 w 3688150"/>
                <a:gd name="connsiteY4" fmla="*/ 2529840 h 3200400"/>
                <a:gd name="connsiteX5" fmla="*/ 1280160 w 3688150"/>
                <a:gd name="connsiteY5" fmla="*/ 2479040 h 3200400"/>
                <a:gd name="connsiteX6" fmla="*/ 1300480 w 3688150"/>
                <a:gd name="connsiteY6" fmla="*/ 2407920 h 3200400"/>
                <a:gd name="connsiteX7" fmla="*/ 1330960 w 3688150"/>
                <a:gd name="connsiteY7" fmla="*/ 2387600 h 3200400"/>
                <a:gd name="connsiteX8" fmla="*/ 1391920 w 3688150"/>
                <a:gd name="connsiteY8" fmla="*/ 2377440 h 3200400"/>
                <a:gd name="connsiteX9" fmla="*/ 1544320 w 3688150"/>
                <a:gd name="connsiteY9" fmla="*/ 2357120 h 3200400"/>
                <a:gd name="connsiteX10" fmla="*/ 1595120 w 3688150"/>
                <a:gd name="connsiteY10" fmla="*/ 2336800 h 3200400"/>
                <a:gd name="connsiteX11" fmla="*/ 1635760 w 3688150"/>
                <a:gd name="connsiteY11" fmla="*/ 2316480 h 3200400"/>
                <a:gd name="connsiteX12" fmla="*/ 1696720 w 3688150"/>
                <a:gd name="connsiteY12" fmla="*/ 2336800 h 3200400"/>
                <a:gd name="connsiteX13" fmla="*/ 1889760 w 3688150"/>
                <a:gd name="connsiteY13" fmla="*/ 2346960 h 3200400"/>
                <a:gd name="connsiteX14" fmla="*/ 1920240 w 3688150"/>
                <a:gd name="connsiteY14" fmla="*/ 2377440 h 3200400"/>
                <a:gd name="connsiteX15" fmla="*/ 1971040 w 3688150"/>
                <a:gd name="connsiteY15" fmla="*/ 2387600 h 3200400"/>
                <a:gd name="connsiteX16" fmla="*/ 2062480 w 3688150"/>
                <a:gd name="connsiteY16" fmla="*/ 2407920 h 3200400"/>
                <a:gd name="connsiteX17" fmla="*/ 2092960 w 3688150"/>
                <a:gd name="connsiteY17" fmla="*/ 2438400 h 3200400"/>
                <a:gd name="connsiteX18" fmla="*/ 2123440 w 3688150"/>
                <a:gd name="connsiteY18" fmla="*/ 2448560 h 3200400"/>
                <a:gd name="connsiteX19" fmla="*/ 2271302 w 3688150"/>
                <a:gd name="connsiteY19" fmla="*/ 2482146 h 3200400"/>
                <a:gd name="connsiteX20" fmla="*/ 2429214 w 3688150"/>
                <a:gd name="connsiteY20" fmla="*/ 2545686 h 3200400"/>
                <a:gd name="connsiteX21" fmla="*/ 2437315 w 3688150"/>
                <a:gd name="connsiteY21" fmla="*/ 2739568 h 3200400"/>
                <a:gd name="connsiteX22" fmla="*/ 2495464 w 3688150"/>
                <a:gd name="connsiteY22" fmla="*/ 2881281 h 3200400"/>
                <a:gd name="connsiteX23" fmla="*/ 2567557 w 3688150"/>
                <a:gd name="connsiteY23" fmla="*/ 2998883 h 3200400"/>
                <a:gd name="connsiteX24" fmla="*/ 2589714 w 3688150"/>
                <a:gd name="connsiteY24" fmla="*/ 3062422 h 3200400"/>
                <a:gd name="connsiteX25" fmla="*/ 2611872 w 3688150"/>
                <a:gd name="connsiteY25" fmla="*/ 3146967 h 3200400"/>
                <a:gd name="connsiteX26" fmla="*/ 2671969 w 3688150"/>
                <a:gd name="connsiteY26" fmla="*/ 3160917 h 3200400"/>
                <a:gd name="connsiteX27" fmla="*/ 2773680 w 3688150"/>
                <a:gd name="connsiteY27" fmla="*/ 3106170 h 3200400"/>
                <a:gd name="connsiteX28" fmla="*/ 2814320 w 3688150"/>
                <a:gd name="connsiteY28" fmla="*/ 3149916 h 3200400"/>
                <a:gd name="connsiteX29" fmla="*/ 2814320 w 3688150"/>
                <a:gd name="connsiteY29" fmla="*/ 2976880 h 3200400"/>
                <a:gd name="connsiteX30" fmla="*/ 2834640 w 3688150"/>
                <a:gd name="connsiteY30" fmla="*/ 3007360 h 3200400"/>
                <a:gd name="connsiteX31" fmla="*/ 2875280 w 3688150"/>
                <a:gd name="connsiteY31" fmla="*/ 3017520 h 3200400"/>
                <a:gd name="connsiteX32" fmla="*/ 2885440 w 3688150"/>
                <a:gd name="connsiteY32" fmla="*/ 3078480 h 3200400"/>
                <a:gd name="connsiteX33" fmla="*/ 2915920 w 3688150"/>
                <a:gd name="connsiteY33" fmla="*/ 3098800 h 3200400"/>
                <a:gd name="connsiteX34" fmla="*/ 2936240 w 3688150"/>
                <a:gd name="connsiteY34" fmla="*/ 3139440 h 3200400"/>
                <a:gd name="connsiteX35" fmla="*/ 2987040 w 3688150"/>
                <a:gd name="connsiteY35" fmla="*/ 3200400 h 3200400"/>
                <a:gd name="connsiteX36" fmla="*/ 3230880 w 3688150"/>
                <a:gd name="connsiteY36" fmla="*/ 3190240 h 3200400"/>
                <a:gd name="connsiteX37" fmla="*/ 3251200 w 3688150"/>
                <a:gd name="connsiteY37" fmla="*/ 3159760 h 3200400"/>
                <a:gd name="connsiteX38" fmla="*/ 3281680 w 3688150"/>
                <a:gd name="connsiteY38" fmla="*/ 3108960 h 3200400"/>
                <a:gd name="connsiteX39" fmla="*/ 3332480 w 3688150"/>
                <a:gd name="connsiteY39" fmla="*/ 3017520 h 3200400"/>
                <a:gd name="connsiteX40" fmla="*/ 3383280 w 3688150"/>
                <a:gd name="connsiteY40" fmla="*/ 2976880 h 3200400"/>
                <a:gd name="connsiteX41" fmla="*/ 3403600 w 3688150"/>
                <a:gd name="connsiteY41" fmla="*/ 2936240 h 3200400"/>
                <a:gd name="connsiteX42" fmla="*/ 3484880 w 3688150"/>
                <a:gd name="connsiteY42" fmla="*/ 2854960 h 3200400"/>
                <a:gd name="connsiteX43" fmla="*/ 3556000 w 3688150"/>
                <a:gd name="connsiteY43" fmla="*/ 2794000 h 3200400"/>
                <a:gd name="connsiteX44" fmla="*/ 3606800 w 3688150"/>
                <a:gd name="connsiteY44" fmla="*/ 2712720 h 3200400"/>
                <a:gd name="connsiteX45" fmla="*/ 3616960 w 3688150"/>
                <a:gd name="connsiteY45" fmla="*/ 2682240 h 3200400"/>
                <a:gd name="connsiteX46" fmla="*/ 3406077 w 3688150"/>
                <a:gd name="connsiteY46" fmla="*/ 2567217 h 3200400"/>
                <a:gd name="connsiteX47" fmla="*/ 3688080 w 3688150"/>
                <a:gd name="connsiteY47" fmla="*/ 2560320 h 3200400"/>
                <a:gd name="connsiteX48" fmla="*/ 3375487 w 3688150"/>
                <a:gd name="connsiteY48" fmla="*/ 2538105 h 3200400"/>
                <a:gd name="connsiteX49" fmla="*/ 3399481 w 3688150"/>
                <a:gd name="connsiteY49" fmla="*/ 2500728 h 3200400"/>
                <a:gd name="connsiteX50" fmla="*/ 3398507 w 3688150"/>
                <a:gd name="connsiteY50" fmla="*/ 2505361 h 3200400"/>
                <a:gd name="connsiteX51" fmla="*/ 3418826 w 3688150"/>
                <a:gd name="connsiteY51" fmla="*/ 2420975 h 3200400"/>
                <a:gd name="connsiteX52" fmla="*/ 3394832 w 3688150"/>
                <a:gd name="connsiteY52" fmla="*/ 2365120 h 3200400"/>
                <a:gd name="connsiteX53" fmla="*/ 3425424 w 3688150"/>
                <a:gd name="connsiteY53" fmla="*/ 2233039 h 3200400"/>
                <a:gd name="connsiteX54" fmla="*/ 3405104 w 3688150"/>
                <a:gd name="connsiteY54" fmla="*/ 2023313 h 3200400"/>
                <a:gd name="connsiteX55" fmla="*/ 3395918 w 3688150"/>
                <a:gd name="connsiteY55" fmla="*/ 1836485 h 3200400"/>
                <a:gd name="connsiteX56" fmla="*/ 3316474 w 3688150"/>
                <a:gd name="connsiteY56" fmla="*/ 1601435 h 3200400"/>
                <a:gd name="connsiteX57" fmla="*/ 3208389 w 3688150"/>
                <a:gd name="connsiteY57" fmla="*/ 1388603 h 3200400"/>
                <a:gd name="connsiteX58" fmla="*/ 3170561 w 3688150"/>
                <a:gd name="connsiteY58" fmla="*/ 1140131 h 3200400"/>
                <a:gd name="connsiteX59" fmla="*/ 3251200 w 3688150"/>
                <a:gd name="connsiteY59" fmla="*/ 731520 h 3200400"/>
                <a:gd name="connsiteX60" fmla="*/ 3190240 w 3688150"/>
                <a:gd name="connsiteY60" fmla="*/ 680720 h 3200400"/>
                <a:gd name="connsiteX61" fmla="*/ 3119120 w 3688150"/>
                <a:gd name="connsiteY61" fmla="*/ 609600 h 3200400"/>
                <a:gd name="connsiteX62" fmla="*/ 2865120 w 3688150"/>
                <a:gd name="connsiteY62" fmla="*/ 477520 h 3200400"/>
                <a:gd name="connsiteX63" fmla="*/ 2672080 w 3688150"/>
                <a:gd name="connsiteY63" fmla="*/ 375920 h 3200400"/>
                <a:gd name="connsiteX64" fmla="*/ 2570480 w 3688150"/>
                <a:gd name="connsiteY64" fmla="*/ 345440 h 3200400"/>
                <a:gd name="connsiteX65" fmla="*/ 2468880 w 3688150"/>
                <a:gd name="connsiteY65" fmla="*/ 294640 h 3200400"/>
                <a:gd name="connsiteX66" fmla="*/ 2346960 w 3688150"/>
                <a:gd name="connsiteY66" fmla="*/ 243840 h 3200400"/>
                <a:gd name="connsiteX67" fmla="*/ 2306320 w 3688150"/>
                <a:gd name="connsiteY67" fmla="*/ 223520 h 3200400"/>
                <a:gd name="connsiteX68" fmla="*/ 2174240 w 3688150"/>
                <a:gd name="connsiteY68" fmla="*/ 193040 h 3200400"/>
                <a:gd name="connsiteX69" fmla="*/ 2113280 w 3688150"/>
                <a:gd name="connsiteY69" fmla="*/ 162560 h 3200400"/>
                <a:gd name="connsiteX70" fmla="*/ 1828800 w 3688150"/>
                <a:gd name="connsiteY70" fmla="*/ 111760 h 3200400"/>
                <a:gd name="connsiteX71" fmla="*/ 1757680 w 3688150"/>
                <a:gd name="connsiteY71" fmla="*/ 91440 h 3200400"/>
                <a:gd name="connsiteX72" fmla="*/ 1513840 w 3688150"/>
                <a:gd name="connsiteY72" fmla="*/ 40640 h 3200400"/>
                <a:gd name="connsiteX73" fmla="*/ 1300480 w 3688150"/>
                <a:gd name="connsiteY73" fmla="*/ 20320 h 3200400"/>
                <a:gd name="connsiteX74" fmla="*/ 1005840 w 3688150"/>
                <a:gd name="connsiteY74" fmla="*/ 0 h 3200400"/>
                <a:gd name="connsiteX75" fmla="*/ 436880 w 3688150"/>
                <a:gd name="connsiteY75" fmla="*/ 20320 h 3200400"/>
                <a:gd name="connsiteX76" fmla="*/ 345440 w 3688150"/>
                <a:gd name="connsiteY76" fmla="*/ 81280 h 3200400"/>
                <a:gd name="connsiteX77" fmla="*/ 314960 w 3688150"/>
                <a:gd name="connsiteY77" fmla="*/ 101600 h 3200400"/>
                <a:gd name="connsiteX78" fmla="*/ 284480 w 3688150"/>
                <a:gd name="connsiteY78" fmla="*/ 132080 h 3200400"/>
                <a:gd name="connsiteX79" fmla="*/ 213360 w 3688150"/>
                <a:gd name="connsiteY79" fmla="*/ 193040 h 3200400"/>
                <a:gd name="connsiteX80" fmla="*/ 182880 w 3688150"/>
                <a:gd name="connsiteY80" fmla="*/ 243840 h 3200400"/>
                <a:gd name="connsiteX81" fmla="*/ 152400 w 3688150"/>
                <a:gd name="connsiteY81" fmla="*/ 325120 h 3200400"/>
                <a:gd name="connsiteX82" fmla="*/ 101600 w 3688150"/>
                <a:gd name="connsiteY82" fmla="*/ 436880 h 3200400"/>
                <a:gd name="connsiteX83" fmla="*/ 91440 w 3688150"/>
                <a:gd name="connsiteY83" fmla="*/ 528320 h 3200400"/>
                <a:gd name="connsiteX84" fmla="*/ 71120 w 3688150"/>
                <a:gd name="connsiteY84" fmla="*/ 589280 h 3200400"/>
                <a:gd name="connsiteX85" fmla="*/ 60960 w 3688150"/>
                <a:gd name="connsiteY85" fmla="*/ 629920 h 3200400"/>
                <a:gd name="connsiteX86" fmla="*/ 50800 w 3688150"/>
                <a:gd name="connsiteY86" fmla="*/ 721360 h 3200400"/>
                <a:gd name="connsiteX87" fmla="*/ 30480 w 3688150"/>
                <a:gd name="connsiteY87" fmla="*/ 751840 h 3200400"/>
                <a:gd name="connsiteX88" fmla="*/ 0 w 3688150"/>
                <a:gd name="connsiteY88" fmla="*/ 883920 h 3200400"/>
                <a:gd name="connsiteX89" fmla="*/ 20320 w 3688150"/>
                <a:gd name="connsiteY89" fmla="*/ 1706880 h 3200400"/>
                <a:gd name="connsiteX90" fmla="*/ 121920 w 3688150"/>
                <a:gd name="connsiteY90" fmla="*/ 1788160 h 3200400"/>
                <a:gd name="connsiteX91" fmla="*/ 193040 w 3688150"/>
                <a:gd name="connsiteY91" fmla="*/ 1869440 h 3200400"/>
                <a:gd name="connsiteX92" fmla="*/ 223520 w 3688150"/>
                <a:gd name="connsiteY92" fmla="*/ 1899920 h 3200400"/>
                <a:gd name="connsiteX93" fmla="*/ 274320 w 3688150"/>
                <a:gd name="connsiteY93" fmla="*/ 2021840 h 3200400"/>
                <a:gd name="connsiteX94" fmla="*/ 284480 w 3688150"/>
                <a:gd name="connsiteY94" fmla="*/ 2103120 h 3200400"/>
                <a:gd name="connsiteX95" fmla="*/ 294640 w 3688150"/>
                <a:gd name="connsiteY95" fmla="*/ 2133600 h 3200400"/>
                <a:gd name="connsiteX96" fmla="*/ 325120 w 3688150"/>
                <a:gd name="connsiteY96" fmla="*/ 2225040 h 3200400"/>
                <a:gd name="connsiteX97" fmla="*/ 335280 w 3688150"/>
                <a:gd name="connsiteY97" fmla="*/ 2265680 h 3200400"/>
                <a:gd name="connsiteX98" fmla="*/ 345440 w 3688150"/>
                <a:gd name="connsiteY98" fmla="*/ 2316480 h 3200400"/>
                <a:gd name="connsiteX99" fmla="*/ 355600 w 3688150"/>
                <a:gd name="connsiteY99" fmla="*/ 2346960 h 3200400"/>
                <a:gd name="connsiteX100" fmla="*/ 416560 w 3688150"/>
                <a:gd name="connsiteY100" fmla="*/ 2377440 h 3200400"/>
                <a:gd name="connsiteX101" fmla="*/ 467360 w 3688150"/>
                <a:gd name="connsiteY101" fmla="*/ 2418080 h 3200400"/>
                <a:gd name="connsiteX102" fmla="*/ 487680 w 3688150"/>
                <a:gd name="connsiteY102" fmla="*/ 2448560 h 3200400"/>
                <a:gd name="connsiteX103" fmla="*/ 558800 w 3688150"/>
                <a:gd name="connsiteY103" fmla="*/ 2479040 h 3200400"/>
                <a:gd name="connsiteX104" fmla="*/ 640080 w 3688150"/>
                <a:gd name="connsiteY104" fmla="*/ 2540000 h 3200400"/>
                <a:gd name="connsiteX105" fmla="*/ 680720 w 3688150"/>
                <a:gd name="connsiteY105" fmla="*/ 2570480 h 3200400"/>
                <a:gd name="connsiteX106" fmla="*/ 822960 w 3688150"/>
                <a:gd name="connsiteY106" fmla="*/ 2590800 h 3200400"/>
                <a:gd name="connsiteX107" fmla="*/ 914400 w 3688150"/>
                <a:gd name="connsiteY107" fmla="*/ 2621280 h 3200400"/>
                <a:gd name="connsiteX108" fmla="*/ 944880 w 3688150"/>
                <a:gd name="connsiteY108" fmla="*/ 2651760 h 3200400"/>
                <a:gd name="connsiteX109" fmla="*/ 945742 w 3688150"/>
                <a:gd name="connsiteY109" fmla="*/ 2711509 h 3200400"/>
                <a:gd name="connsiteX110" fmla="*/ 1016862 w 3688150"/>
                <a:gd name="connsiteY110" fmla="*/ 2764888 h 3200400"/>
                <a:gd name="connsiteX111" fmla="*/ 1076960 w 3688150"/>
                <a:gd name="connsiteY111" fmla="*/ 2651760 h 3200400"/>
                <a:gd name="connsiteX0" fmla="*/ 1076960 w 3630641"/>
                <a:gd name="connsiteY0" fmla="*/ 2651760 h 3200400"/>
                <a:gd name="connsiteX1" fmla="*/ 1076960 w 3630641"/>
                <a:gd name="connsiteY1" fmla="*/ 2651760 h 3200400"/>
                <a:gd name="connsiteX2" fmla="*/ 1137920 w 3630641"/>
                <a:gd name="connsiteY2" fmla="*/ 2580640 h 3200400"/>
                <a:gd name="connsiteX3" fmla="*/ 1168400 w 3630641"/>
                <a:gd name="connsiteY3" fmla="*/ 2550160 h 3200400"/>
                <a:gd name="connsiteX4" fmla="*/ 1249680 w 3630641"/>
                <a:gd name="connsiteY4" fmla="*/ 2529840 h 3200400"/>
                <a:gd name="connsiteX5" fmla="*/ 1280160 w 3630641"/>
                <a:gd name="connsiteY5" fmla="*/ 2479040 h 3200400"/>
                <a:gd name="connsiteX6" fmla="*/ 1300480 w 3630641"/>
                <a:gd name="connsiteY6" fmla="*/ 2407920 h 3200400"/>
                <a:gd name="connsiteX7" fmla="*/ 1330960 w 3630641"/>
                <a:gd name="connsiteY7" fmla="*/ 2387600 h 3200400"/>
                <a:gd name="connsiteX8" fmla="*/ 1391920 w 3630641"/>
                <a:gd name="connsiteY8" fmla="*/ 2377440 h 3200400"/>
                <a:gd name="connsiteX9" fmla="*/ 1544320 w 3630641"/>
                <a:gd name="connsiteY9" fmla="*/ 2357120 h 3200400"/>
                <a:gd name="connsiteX10" fmla="*/ 1595120 w 3630641"/>
                <a:gd name="connsiteY10" fmla="*/ 2336800 h 3200400"/>
                <a:gd name="connsiteX11" fmla="*/ 1635760 w 3630641"/>
                <a:gd name="connsiteY11" fmla="*/ 2316480 h 3200400"/>
                <a:gd name="connsiteX12" fmla="*/ 1696720 w 3630641"/>
                <a:gd name="connsiteY12" fmla="*/ 2336800 h 3200400"/>
                <a:gd name="connsiteX13" fmla="*/ 1889760 w 3630641"/>
                <a:gd name="connsiteY13" fmla="*/ 2346960 h 3200400"/>
                <a:gd name="connsiteX14" fmla="*/ 1920240 w 3630641"/>
                <a:gd name="connsiteY14" fmla="*/ 2377440 h 3200400"/>
                <a:gd name="connsiteX15" fmla="*/ 1971040 w 3630641"/>
                <a:gd name="connsiteY15" fmla="*/ 2387600 h 3200400"/>
                <a:gd name="connsiteX16" fmla="*/ 2062480 w 3630641"/>
                <a:gd name="connsiteY16" fmla="*/ 2407920 h 3200400"/>
                <a:gd name="connsiteX17" fmla="*/ 2092960 w 3630641"/>
                <a:gd name="connsiteY17" fmla="*/ 2438400 h 3200400"/>
                <a:gd name="connsiteX18" fmla="*/ 2123440 w 3630641"/>
                <a:gd name="connsiteY18" fmla="*/ 2448560 h 3200400"/>
                <a:gd name="connsiteX19" fmla="*/ 2271302 w 3630641"/>
                <a:gd name="connsiteY19" fmla="*/ 2482146 h 3200400"/>
                <a:gd name="connsiteX20" fmla="*/ 2429214 w 3630641"/>
                <a:gd name="connsiteY20" fmla="*/ 2545686 h 3200400"/>
                <a:gd name="connsiteX21" fmla="*/ 2437315 w 3630641"/>
                <a:gd name="connsiteY21" fmla="*/ 2739568 h 3200400"/>
                <a:gd name="connsiteX22" fmla="*/ 2495464 w 3630641"/>
                <a:gd name="connsiteY22" fmla="*/ 2881281 h 3200400"/>
                <a:gd name="connsiteX23" fmla="*/ 2567557 w 3630641"/>
                <a:gd name="connsiteY23" fmla="*/ 2998883 h 3200400"/>
                <a:gd name="connsiteX24" fmla="*/ 2589714 w 3630641"/>
                <a:gd name="connsiteY24" fmla="*/ 3062422 h 3200400"/>
                <a:gd name="connsiteX25" fmla="*/ 2611872 w 3630641"/>
                <a:gd name="connsiteY25" fmla="*/ 3146967 h 3200400"/>
                <a:gd name="connsiteX26" fmla="*/ 2671969 w 3630641"/>
                <a:gd name="connsiteY26" fmla="*/ 3160917 h 3200400"/>
                <a:gd name="connsiteX27" fmla="*/ 2773680 w 3630641"/>
                <a:gd name="connsiteY27" fmla="*/ 3106170 h 3200400"/>
                <a:gd name="connsiteX28" fmla="*/ 2814320 w 3630641"/>
                <a:gd name="connsiteY28" fmla="*/ 3149916 h 3200400"/>
                <a:gd name="connsiteX29" fmla="*/ 2814320 w 3630641"/>
                <a:gd name="connsiteY29" fmla="*/ 2976880 h 3200400"/>
                <a:gd name="connsiteX30" fmla="*/ 2834640 w 3630641"/>
                <a:gd name="connsiteY30" fmla="*/ 3007360 h 3200400"/>
                <a:gd name="connsiteX31" fmla="*/ 2875280 w 3630641"/>
                <a:gd name="connsiteY31" fmla="*/ 3017520 h 3200400"/>
                <a:gd name="connsiteX32" fmla="*/ 2885440 w 3630641"/>
                <a:gd name="connsiteY32" fmla="*/ 3078480 h 3200400"/>
                <a:gd name="connsiteX33" fmla="*/ 2915920 w 3630641"/>
                <a:gd name="connsiteY33" fmla="*/ 3098800 h 3200400"/>
                <a:gd name="connsiteX34" fmla="*/ 2936240 w 3630641"/>
                <a:gd name="connsiteY34" fmla="*/ 3139440 h 3200400"/>
                <a:gd name="connsiteX35" fmla="*/ 2987040 w 3630641"/>
                <a:gd name="connsiteY35" fmla="*/ 3200400 h 3200400"/>
                <a:gd name="connsiteX36" fmla="*/ 3230880 w 3630641"/>
                <a:gd name="connsiteY36" fmla="*/ 3190240 h 3200400"/>
                <a:gd name="connsiteX37" fmla="*/ 3251200 w 3630641"/>
                <a:gd name="connsiteY37" fmla="*/ 3159760 h 3200400"/>
                <a:gd name="connsiteX38" fmla="*/ 3281680 w 3630641"/>
                <a:gd name="connsiteY38" fmla="*/ 3108960 h 3200400"/>
                <a:gd name="connsiteX39" fmla="*/ 3332480 w 3630641"/>
                <a:gd name="connsiteY39" fmla="*/ 3017520 h 3200400"/>
                <a:gd name="connsiteX40" fmla="*/ 3383280 w 3630641"/>
                <a:gd name="connsiteY40" fmla="*/ 2976880 h 3200400"/>
                <a:gd name="connsiteX41" fmla="*/ 3403600 w 3630641"/>
                <a:gd name="connsiteY41" fmla="*/ 2936240 h 3200400"/>
                <a:gd name="connsiteX42" fmla="*/ 3484880 w 3630641"/>
                <a:gd name="connsiteY42" fmla="*/ 2854960 h 3200400"/>
                <a:gd name="connsiteX43" fmla="*/ 3556000 w 3630641"/>
                <a:gd name="connsiteY43" fmla="*/ 2794000 h 3200400"/>
                <a:gd name="connsiteX44" fmla="*/ 3606800 w 3630641"/>
                <a:gd name="connsiteY44" fmla="*/ 2712720 h 3200400"/>
                <a:gd name="connsiteX45" fmla="*/ 3616960 w 3630641"/>
                <a:gd name="connsiteY45" fmla="*/ 2682240 h 3200400"/>
                <a:gd name="connsiteX46" fmla="*/ 3406077 w 3630641"/>
                <a:gd name="connsiteY46" fmla="*/ 2567217 h 3200400"/>
                <a:gd name="connsiteX47" fmla="*/ 3380135 w 3630641"/>
                <a:gd name="connsiteY47" fmla="*/ 2518996 h 3200400"/>
                <a:gd name="connsiteX48" fmla="*/ 3375487 w 3630641"/>
                <a:gd name="connsiteY48" fmla="*/ 2538105 h 3200400"/>
                <a:gd name="connsiteX49" fmla="*/ 3399481 w 3630641"/>
                <a:gd name="connsiteY49" fmla="*/ 2500728 h 3200400"/>
                <a:gd name="connsiteX50" fmla="*/ 3398507 w 3630641"/>
                <a:gd name="connsiteY50" fmla="*/ 2505361 h 3200400"/>
                <a:gd name="connsiteX51" fmla="*/ 3418826 w 3630641"/>
                <a:gd name="connsiteY51" fmla="*/ 2420975 h 3200400"/>
                <a:gd name="connsiteX52" fmla="*/ 3394832 w 3630641"/>
                <a:gd name="connsiteY52" fmla="*/ 2365120 h 3200400"/>
                <a:gd name="connsiteX53" fmla="*/ 3425424 w 3630641"/>
                <a:gd name="connsiteY53" fmla="*/ 2233039 h 3200400"/>
                <a:gd name="connsiteX54" fmla="*/ 3405104 w 3630641"/>
                <a:gd name="connsiteY54" fmla="*/ 2023313 h 3200400"/>
                <a:gd name="connsiteX55" fmla="*/ 3395918 w 3630641"/>
                <a:gd name="connsiteY55" fmla="*/ 1836485 h 3200400"/>
                <a:gd name="connsiteX56" fmla="*/ 3316474 w 3630641"/>
                <a:gd name="connsiteY56" fmla="*/ 1601435 h 3200400"/>
                <a:gd name="connsiteX57" fmla="*/ 3208389 w 3630641"/>
                <a:gd name="connsiteY57" fmla="*/ 1388603 h 3200400"/>
                <a:gd name="connsiteX58" fmla="*/ 3170561 w 3630641"/>
                <a:gd name="connsiteY58" fmla="*/ 1140131 h 3200400"/>
                <a:gd name="connsiteX59" fmla="*/ 3251200 w 3630641"/>
                <a:gd name="connsiteY59" fmla="*/ 731520 h 3200400"/>
                <a:gd name="connsiteX60" fmla="*/ 3190240 w 3630641"/>
                <a:gd name="connsiteY60" fmla="*/ 680720 h 3200400"/>
                <a:gd name="connsiteX61" fmla="*/ 3119120 w 3630641"/>
                <a:gd name="connsiteY61" fmla="*/ 609600 h 3200400"/>
                <a:gd name="connsiteX62" fmla="*/ 2865120 w 3630641"/>
                <a:gd name="connsiteY62" fmla="*/ 477520 h 3200400"/>
                <a:gd name="connsiteX63" fmla="*/ 2672080 w 3630641"/>
                <a:gd name="connsiteY63" fmla="*/ 375920 h 3200400"/>
                <a:gd name="connsiteX64" fmla="*/ 2570480 w 3630641"/>
                <a:gd name="connsiteY64" fmla="*/ 345440 h 3200400"/>
                <a:gd name="connsiteX65" fmla="*/ 2468880 w 3630641"/>
                <a:gd name="connsiteY65" fmla="*/ 294640 h 3200400"/>
                <a:gd name="connsiteX66" fmla="*/ 2346960 w 3630641"/>
                <a:gd name="connsiteY66" fmla="*/ 243840 h 3200400"/>
                <a:gd name="connsiteX67" fmla="*/ 2306320 w 3630641"/>
                <a:gd name="connsiteY67" fmla="*/ 223520 h 3200400"/>
                <a:gd name="connsiteX68" fmla="*/ 2174240 w 3630641"/>
                <a:gd name="connsiteY68" fmla="*/ 193040 h 3200400"/>
                <a:gd name="connsiteX69" fmla="*/ 2113280 w 3630641"/>
                <a:gd name="connsiteY69" fmla="*/ 162560 h 3200400"/>
                <a:gd name="connsiteX70" fmla="*/ 1828800 w 3630641"/>
                <a:gd name="connsiteY70" fmla="*/ 111760 h 3200400"/>
                <a:gd name="connsiteX71" fmla="*/ 1757680 w 3630641"/>
                <a:gd name="connsiteY71" fmla="*/ 91440 h 3200400"/>
                <a:gd name="connsiteX72" fmla="*/ 1513840 w 3630641"/>
                <a:gd name="connsiteY72" fmla="*/ 40640 h 3200400"/>
                <a:gd name="connsiteX73" fmla="*/ 1300480 w 3630641"/>
                <a:gd name="connsiteY73" fmla="*/ 20320 h 3200400"/>
                <a:gd name="connsiteX74" fmla="*/ 1005840 w 3630641"/>
                <a:gd name="connsiteY74" fmla="*/ 0 h 3200400"/>
                <a:gd name="connsiteX75" fmla="*/ 436880 w 3630641"/>
                <a:gd name="connsiteY75" fmla="*/ 20320 h 3200400"/>
                <a:gd name="connsiteX76" fmla="*/ 345440 w 3630641"/>
                <a:gd name="connsiteY76" fmla="*/ 81280 h 3200400"/>
                <a:gd name="connsiteX77" fmla="*/ 314960 w 3630641"/>
                <a:gd name="connsiteY77" fmla="*/ 101600 h 3200400"/>
                <a:gd name="connsiteX78" fmla="*/ 284480 w 3630641"/>
                <a:gd name="connsiteY78" fmla="*/ 132080 h 3200400"/>
                <a:gd name="connsiteX79" fmla="*/ 213360 w 3630641"/>
                <a:gd name="connsiteY79" fmla="*/ 193040 h 3200400"/>
                <a:gd name="connsiteX80" fmla="*/ 182880 w 3630641"/>
                <a:gd name="connsiteY80" fmla="*/ 243840 h 3200400"/>
                <a:gd name="connsiteX81" fmla="*/ 152400 w 3630641"/>
                <a:gd name="connsiteY81" fmla="*/ 325120 h 3200400"/>
                <a:gd name="connsiteX82" fmla="*/ 101600 w 3630641"/>
                <a:gd name="connsiteY82" fmla="*/ 436880 h 3200400"/>
                <a:gd name="connsiteX83" fmla="*/ 91440 w 3630641"/>
                <a:gd name="connsiteY83" fmla="*/ 528320 h 3200400"/>
                <a:gd name="connsiteX84" fmla="*/ 71120 w 3630641"/>
                <a:gd name="connsiteY84" fmla="*/ 589280 h 3200400"/>
                <a:gd name="connsiteX85" fmla="*/ 60960 w 3630641"/>
                <a:gd name="connsiteY85" fmla="*/ 629920 h 3200400"/>
                <a:gd name="connsiteX86" fmla="*/ 50800 w 3630641"/>
                <a:gd name="connsiteY86" fmla="*/ 721360 h 3200400"/>
                <a:gd name="connsiteX87" fmla="*/ 30480 w 3630641"/>
                <a:gd name="connsiteY87" fmla="*/ 751840 h 3200400"/>
                <a:gd name="connsiteX88" fmla="*/ 0 w 3630641"/>
                <a:gd name="connsiteY88" fmla="*/ 883920 h 3200400"/>
                <a:gd name="connsiteX89" fmla="*/ 20320 w 3630641"/>
                <a:gd name="connsiteY89" fmla="*/ 1706880 h 3200400"/>
                <a:gd name="connsiteX90" fmla="*/ 121920 w 3630641"/>
                <a:gd name="connsiteY90" fmla="*/ 1788160 h 3200400"/>
                <a:gd name="connsiteX91" fmla="*/ 193040 w 3630641"/>
                <a:gd name="connsiteY91" fmla="*/ 1869440 h 3200400"/>
                <a:gd name="connsiteX92" fmla="*/ 223520 w 3630641"/>
                <a:gd name="connsiteY92" fmla="*/ 1899920 h 3200400"/>
                <a:gd name="connsiteX93" fmla="*/ 274320 w 3630641"/>
                <a:gd name="connsiteY93" fmla="*/ 2021840 h 3200400"/>
                <a:gd name="connsiteX94" fmla="*/ 284480 w 3630641"/>
                <a:gd name="connsiteY94" fmla="*/ 2103120 h 3200400"/>
                <a:gd name="connsiteX95" fmla="*/ 294640 w 3630641"/>
                <a:gd name="connsiteY95" fmla="*/ 2133600 h 3200400"/>
                <a:gd name="connsiteX96" fmla="*/ 325120 w 3630641"/>
                <a:gd name="connsiteY96" fmla="*/ 2225040 h 3200400"/>
                <a:gd name="connsiteX97" fmla="*/ 335280 w 3630641"/>
                <a:gd name="connsiteY97" fmla="*/ 2265680 h 3200400"/>
                <a:gd name="connsiteX98" fmla="*/ 345440 w 3630641"/>
                <a:gd name="connsiteY98" fmla="*/ 2316480 h 3200400"/>
                <a:gd name="connsiteX99" fmla="*/ 355600 w 3630641"/>
                <a:gd name="connsiteY99" fmla="*/ 2346960 h 3200400"/>
                <a:gd name="connsiteX100" fmla="*/ 416560 w 3630641"/>
                <a:gd name="connsiteY100" fmla="*/ 2377440 h 3200400"/>
                <a:gd name="connsiteX101" fmla="*/ 467360 w 3630641"/>
                <a:gd name="connsiteY101" fmla="*/ 2418080 h 3200400"/>
                <a:gd name="connsiteX102" fmla="*/ 487680 w 3630641"/>
                <a:gd name="connsiteY102" fmla="*/ 2448560 h 3200400"/>
                <a:gd name="connsiteX103" fmla="*/ 558800 w 3630641"/>
                <a:gd name="connsiteY103" fmla="*/ 2479040 h 3200400"/>
                <a:gd name="connsiteX104" fmla="*/ 640080 w 3630641"/>
                <a:gd name="connsiteY104" fmla="*/ 2540000 h 3200400"/>
                <a:gd name="connsiteX105" fmla="*/ 680720 w 3630641"/>
                <a:gd name="connsiteY105" fmla="*/ 2570480 h 3200400"/>
                <a:gd name="connsiteX106" fmla="*/ 822960 w 3630641"/>
                <a:gd name="connsiteY106" fmla="*/ 2590800 h 3200400"/>
                <a:gd name="connsiteX107" fmla="*/ 914400 w 3630641"/>
                <a:gd name="connsiteY107" fmla="*/ 2621280 h 3200400"/>
                <a:gd name="connsiteX108" fmla="*/ 944880 w 3630641"/>
                <a:gd name="connsiteY108" fmla="*/ 2651760 h 3200400"/>
                <a:gd name="connsiteX109" fmla="*/ 945742 w 3630641"/>
                <a:gd name="connsiteY109" fmla="*/ 2711509 h 3200400"/>
                <a:gd name="connsiteX110" fmla="*/ 1016862 w 3630641"/>
                <a:gd name="connsiteY110" fmla="*/ 2764888 h 3200400"/>
                <a:gd name="connsiteX111" fmla="*/ 1076960 w 3630641"/>
                <a:gd name="connsiteY111" fmla="*/ 2651760 h 3200400"/>
                <a:gd name="connsiteX0" fmla="*/ 1076960 w 3618577"/>
                <a:gd name="connsiteY0" fmla="*/ 2651760 h 3200400"/>
                <a:gd name="connsiteX1" fmla="*/ 1076960 w 3618577"/>
                <a:gd name="connsiteY1" fmla="*/ 2651760 h 3200400"/>
                <a:gd name="connsiteX2" fmla="*/ 1137920 w 3618577"/>
                <a:gd name="connsiteY2" fmla="*/ 2580640 h 3200400"/>
                <a:gd name="connsiteX3" fmla="*/ 1168400 w 3618577"/>
                <a:gd name="connsiteY3" fmla="*/ 2550160 h 3200400"/>
                <a:gd name="connsiteX4" fmla="*/ 1249680 w 3618577"/>
                <a:gd name="connsiteY4" fmla="*/ 2529840 h 3200400"/>
                <a:gd name="connsiteX5" fmla="*/ 1280160 w 3618577"/>
                <a:gd name="connsiteY5" fmla="*/ 2479040 h 3200400"/>
                <a:gd name="connsiteX6" fmla="*/ 1300480 w 3618577"/>
                <a:gd name="connsiteY6" fmla="*/ 2407920 h 3200400"/>
                <a:gd name="connsiteX7" fmla="*/ 1330960 w 3618577"/>
                <a:gd name="connsiteY7" fmla="*/ 2387600 h 3200400"/>
                <a:gd name="connsiteX8" fmla="*/ 1391920 w 3618577"/>
                <a:gd name="connsiteY8" fmla="*/ 2377440 h 3200400"/>
                <a:gd name="connsiteX9" fmla="*/ 1544320 w 3618577"/>
                <a:gd name="connsiteY9" fmla="*/ 2357120 h 3200400"/>
                <a:gd name="connsiteX10" fmla="*/ 1595120 w 3618577"/>
                <a:gd name="connsiteY10" fmla="*/ 2336800 h 3200400"/>
                <a:gd name="connsiteX11" fmla="*/ 1635760 w 3618577"/>
                <a:gd name="connsiteY11" fmla="*/ 2316480 h 3200400"/>
                <a:gd name="connsiteX12" fmla="*/ 1696720 w 3618577"/>
                <a:gd name="connsiteY12" fmla="*/ 2336800 h 3200400"/>
                <a:gd name="connsiteX13" fmla="*/ 1889760 w 3618577"/>
                <a:gd name="connsiteY13" fmla="*/ 2346960 h 3200400"/>
                <a:gd name="connsiteX14" fmla="*/ 1920240 w 3618577"/>
                <a:gd name="connsiteY14" fmla="*/ 2377440 h 3200400"/>
                <a:gd name="connsiteX15" fmla="*/ 1971040 w 3618577"/>
                <a:gd name="connsiteY15" fmla="*/ 2387600 h 3200400"/>
                <a:gd name="connsiteX16" fmla="*/ 2062480 w 3618577"/>
                <a:gd name="connsiteY16" fmla="*/ 2407920 h 3200400"/>
                <a:gd name="connsiteX17" fmla="*/ 2092960 w 3618577"/>
                <a:gd name="connsiteY17" fmla="*/ 2438400 h 3200400"/>
                <a:gd name="connsiteX18" fmla="*/ 2123440 w 3618577"/>
                <a:gd name="connsiteY18" fmla="*/ 2448560 h 3200400"/>
                <a:gd name="connsiteX19" fmla="*/ 2271302 w 3618577"/>
                <a:gd name="connsiteY19" fmla="*/ 2482146 h 3200400"/>
                <a:gd name="connsiteX20" fmla="*/ 2429214 w 3618577"/>
                <a:gd name="connsiteY20" fmla="*/ 2545686 h 3200400"/>
                <a:gd name="connsiteX21" fmla="*/ 2437315 w 3618577"/>
                <a:gd name="connsiteY21" fmla="*/ 2739568 h 3200400"/>
                <a:gd name="connsiteX22" fmla="*/ 2495464 w 3618577"/>
                <a:gd name="connsiteY22" fmla="*/ 2881281 h 3200400"/>
                <a:gd name="connsiteX23" fmla="*/ 2567557 w 3618577"/>
                <a:gd name="connsiteY23" fmla="*/ 2998883 h 3200400"/>
                <a:gd name="connsiteX24" fmla="*/ 2589714 w 3618577"/>
                <a:gd name="connsiteY24" fmla="*/ 3062422 h 3200400"/>
                <a:gd name="connsiteX25" fmla="*/ 2611872 w 3618577"/>
                <a:gd name="connsiteY25" fmla="*/ 3146967 h 3200400"/>
                <a:gd name="connsiteX26" fmla="*/ 2671969 w 3618577"/>
                <a:gd name="connsiteY26" fmla="*/ 3160917 h 3200400"/>
                <a:gd name="connsiteX27" fmla="*/ 2773680 w 3618577"/>
                <a:gd name="connsiteY27" fmla="*/ 3106170 h 3200400"/>
                <a:gd name="connsiteX28" fmla="*/ 2814320 w 3618577"/>
                <a:gd name="connsiteY28" fmla="*/ 3149916 h 3200400"/>
                <a:gd name="connsiteX29" fmla="*/ 2814320 w 3618577"/>
                <a:gd name="connsiteY29" fmla="*/ 2976880 h 3200400"/>
                <a:gd name="connsiteX30" fmla="*/ 2834640 w 3618577"/>
                <a:gd name="connsiteY30" fmla="*/ 3007360 h 3200400"/>
                <a:gd name="connsiteX31" fmla="*/ 2875280 w 3618577"/>
                <a:gd name="connsiteY31" fmla="*/ 3017520 h 3200400"/>
                <a:gd name="connsiteX32" fmla="*/ 2885440 w 3618577"/>
                <a:gd name="connsiteY32" fmla="*/ 3078480 h 3200400"/>
                <a:gd name="connsiteX33" fmla="*/ 2915920 w 3618577"/>
                <a:gd name="connsiteY33" fmla="*/ 3098800 h 3200400"/>
                <a:gd name="connsiteX34" fmla="*/ 2936240 w 3618577"/>
                <a:gd name="connsiteY34" fmla="*/ 3139440 h 3200400"/>
                <a:gd name="connsiteX35" fmla="*/ 2987040 w 3618577"/>
                <a:gd name="connsiteY35" fmla="*/ 3200400 h 3200400"/>
                <a:gd name="connsiteX36" fmla="*/ 3230880 w 3618577"/>
                <a:gd name="connsiteY36" fmla="*/ 3190240 h 3200400"/>
                <a:gd name="connsiteX37" fmla="*/ 3251200 w 3618577"/>
                <a:gd name="connsiteY37" fmla="*/ 3159760 h 3200400"/>
                <a:gd name="connsiteX38" fmla="*/ 3281680 w 3618577"/>
                <a:gd name="connsiteY38" fmla="*/ 3108960 h 3200400"/>
                <a:gd name="connsiteX39" fmla="*/ 3332480 w 3618577"/>
                <a:gd name="connsiteY39" fmla="*/ 3017520 h 3200400"/>
                <a:gd name="connsiteX40" fmla="*/ 3383280 w 3618577"/>
                <a:gd name="connsiteY40" fmla="*/ 2976880 h 3200400"/>
                <a:gd name="connsiteX41" fmla="*/ 3403600 w 3618577"/>
                <a:gd name="connsiteY41" fmla="*/ 2936240 h 3200400"/>
                <a:gd name="connsiteX42" fmla="*/ 3484880 w 3618577"/>
                <a:gd name="connsiteY42" fmla="*/ 2854960 h 3200400"/>
                <a:gd name="connsiteX43" fmla="*/ 3556000 w 3618577"/>
                <a:gd name="connsiteY43" fmla="*/ 2794000 h 3200400"/>
                <a:gd name="connsiteX44" fmla="*/ 3606800 w 3618577"/>
                <a:gd name="connsiteY44" fmla="*/ 2712720 h 3200400"/>
                <a:gd name="connsiteX45" fmla="*/ 3383920 w 3618577"/>
                <a:gd name="connsiteY45" fmla="*/ 2649181 h 3200400"/>
                <a:gd name="connsiteX46" fmla="*/ 3406077 w 3618577"/>
                <a:gd name="connsiteY46" fmla="*/ 2567217 h 3200400"/>
                <a:gd name="connsiteX47" fmla="*/ 3380135 w 3618577"/>
                <a:gd name="connsiteY47" fmla="*/ 2518996 h 3200400"/>
                <a:gd name="connsiteX48" fmla="*/ 3375487 w 3618577"/>
                <a:gd name="connsiteY48" fmla="*/ 2538105 h 3200400"/>
                <a:gd name="connsiteX49" fmla="*/ 3399481 w 3618577"/>
                <a:gd name="connsiteY49" fmla="*/ 2500728 h 3200400"/>
                <a:gd name="connsiteX50" fmla="*/ 3398507 w 3618577"/>
                <a:gd name="connsiteY50" fmla="*/ 2505361 h 3200400"/>
                <a:gd name="connsiteX51" fmla="*/ 3418826 w 3618577"/>
                <a:gd name="connsiteY51" fmla="*/ 2420975 h 3200400"/>
                <a:gd name="connsiteX52" fmla="*/ 3394832 w 3618577"/>
                <a:gd name="connsiteY52" fmla="*/ 2365120 h 3200400"/>
                <a:gd name="connsiteX53" fmla="*/ 3425424 w 3618577"/>
                <a:gd name="connsiteY53" fmla="*/ 2233039 h 3200400"/>
                <a:gd name="connsiteX54" fmla="*/ 3405104 w 3618577"/>
                <a:gd name="connsiteY54" fmla="*/ 2023313 h 3200400"/>
                <a:gd name="connsiteX55" fmla="*/ 3395918 w 3618577"/>
                <a:gd name="connsiteY55" fmla="*/ 1836485 h 3200400"/>
                <a:gd name="connsiteX56" fmla="*/ 3316474 w 3618577"/>
                <a:gd name="connsiteY56" fmla="*/ 1601435 h 3200400"/>
                <a:gd name="connsiteX57" fmla="*/ 3208389 w 3618577"/>
                <a:gd name="connsiteY57" fmla="*/ 1388603 h 3200400"/>
                <a:gd name="connsiteX58" fmla="*/ 3170561 w 3618577"/>
                <a:gd name="connsiteY58" fmla="*/ 1140131 h 3200400"/>
                <a:gd name="connsiteX59" fmla="*/ 3251200 w 3618577"/>
                <a:gd name="connsiteY59" fmla="*/ 731520 h 3200400"/>
                <a:gd name="connsiteX60" fmla="*/ 3190240 w 3618577"/>
                <a:gd name="connsiteY60" fmla="*/ 680720 h 3200400"/>
                <a:gd name="connsiteX61" fmla="*/ 3119120 w 3618577"/>
                <a:gd name="connsiteY61" fmla="*/ 609600 h 3200400"/>
                <a:gd name="connsiteX62" fmla="*/ 2865120 w 3618577"/>
                <a:gd name="connsiteY62" fmla="*/ 477520 h 3200400"/>
                <a:gd name="connsiteX63" fmla="*/ 2672080 w 3618577"/>
                <a:gd name="connsiteY63" fmla="*/ 375920 h 3200400"/>
                <a:gd name="connsiteX64" fmla="*/ 2570480 w 3618577"/>
                <a:gd name="connsiteY64" fmla="*/ 345440 h 3200400"/>
                <a:gd name="connsiteX65" fmla="*/ 2468880 w 3618577"/>
                <a:gd name="connsiteY65" fmla="*/ 294640 h 3200400"/>
                <a:gd name="connsiteX66" fmla="*/ 2346960 w 3618577"/>
                <a:gd name="connsiteY66" fmla="*/ 243840 h 3200400"/>
                <a:gd name="connsiteX67" fmla="*/ 2306320 w 3618577"/>
                <a:gd name="connsiteY67" fmla="*/ 223520 h 3200400"/>
                <a:gd name="connsiteX68" fmla="*/ 2174240 w 3618577"/>
                <a:gd name="connsiteY68" fmla="*/ 193040 h 3200400"/>
                <a:gd name="connsiteX69" fmla="*/ 2113280 w 3618577"/>
                <a:gd name="connsiteY69" fmla="*/ 162560 h 3200400"/>
                <a:gd name="connsiteX70" fmla="*/ 1828800 w 3618577"/>
                <a:gd name="connsiteY70" fmla="*/ 111760 h 3200400"/>
                <a:gd name="connsiteX71" fmla="*/ 1757680 w 3618577"/>
                <a:gd name="connsiteY71" fmla="*/ 91440 h 3200400"/>
                <a:gd name="connsiteX72" fmla="*/ 1513840 w 3618577"/>
                <a:gd name="connsiteY72" fmla="*/ 40640 h 3200400"/>
                <a:gd name="connsiteX73" fmla="*/ 1300480 w 3618577"/>
                <a:gd name="connsiteY73" fmla="*/ 20320 h 3200400"/>
                <a:gd name="connsiteX74" fmla="*/ 1005840 w 3618577"/>
                <a:gd name="connsiteY74" fmla="*/ 0 h 3200400"/>
                <a:gd name="connsiteX75" fmla="*/ 436880 w 3618577"/>
                <a:gd name="connsiteY75" fmla="*/ 20320 h 3200400"/>
                <a:gd name="connsiteX76" fmla="*/ 345440 w 3618577"/>
                <a:gd name="connsiteY76" fmla="*/ 81280 h 3200400"/>
                <a:gd name="connsiteX77" fmla="*/ 314960 w 3618577"/>
                <a:gd name="connsiteY77" fmla="*/ 101600 h 3200400"/>
                <a:gd name="connsiteX78" fmla="*/ 284480 w 3618577"/>
                <a:gd name="connsiteY78" fmla="*/ 132080 h 3200400"/>
                <a:gd name="connsiteX79" fmla="*/ 213360 w 3618577"/>
                <a:gd name="connsiteY79" fmla="*/ 193040 h 3200400"/>
                <a:gd name="connsiteX80" fmla="*/ 182880 w 3618577"/>
                <a:gd name="connsiteY80" fmla="*/ 243840 h 3200400"/>
                <a:gd name="connsiteX81" fmla="*/ 152400 w 3618577"/>
                <a:gd name="connsiteY81" fmla="*/ 325120 h 3200400"/>
                <a:gd name="connsiteX82" fmla="*/ 101600 w 3618577"/>
                <a:gd name="connsiteY82" fmla="*/ 436880 h 3200400"/>
                <a:gd name="connsiteX83" fmla="*/ 91440 w 3618577"/>
                <a:gd name="connsiteY83" fmla="*/ 528320 h 3200400"/>
                <a:gd name="connsiteX84" fmla="*/ 71120 w 3618577"/>
                <a:gd name="connsiteY84" fmla="*/ 589280 h 3200400"/>
                <a:gd name="connsiteX85" fmla="*/ 60960 w 3618577"/>
                <a:gd name="connsiteY85" fmla="*/ 629920 h 3200400"/>
                <a:gd name="connsiteX86" fmla="*/ 50800 w 3618577"/>
                <a:gd name="connsiteY86" fmla="*/ 721360 h 3200400"/>
                <a:gd name="connsiteX87" fmla="*/ 30480 w 3618577"/>
                <a:gd name="connsiteY87" fmla="*/ 751840 h 3200400"/>
                <a:gd name="connsiteX88" fmla="*/ 0 w 3618577"/>
                <a:gd name="connsiteY88" fmla="*/ 883920 h 3200400"/>
                <a:gd name="connsiteX89" fmla="*/ 20320 w 3618577"/>
                <a:gd name="connsiteY89" fmla="*/ 1706880 h 3200400"/>
                <a:gd name="connsiteX90" fmla="*/ 121920 w 3618577"/>
                <a:gd name="connsiteY90" fmla="*/ 1788160 h 3200400"/>
                <a:gd name="connsiteX91" fmla="*/ 193040 w 3618577"/>
                <a:gd name="connsiteY91" fmla="*/ 1869440 h 3200400"/>
                <a:gd name="connsiteX92" fmla="*/ 223520 w 3618577"/>
                <a:gd name="connsiteY92" fmla="*/ 1899920 h 3200400"/>
                <a:gd name="connsiteX93" fmla="*/ 274320 w 3618577"/>
                <a:gd name="connsiteY93" fmla="*/ 2021840 h 3200400"/>
                <a:gd name="connsiteX94" fmla="*/ 284480 w 3618577"/>
                <a:gd name="connsiteY94" fmla="*/ 2103120 h 3200400"/>
                <a:gd name="connsiteX95" fmla="*/ 294640 w 3618577"/>
                <a:gd name="connsiteY95" fmla="*/ 2133600 h 3200400"/>
                <a:gd name="connsiteX96" fmla="*/ 325120 w 3618577"/>
                <a:gd name="connsiteY96" fmla="*/ 2225040 h 3200400"/>
                <a:gd name="connsiteX97" fmla="*/ 335280 w 3618577"/>
                <a:gd name="connsiteY97" fmla="*/ 2265680 h 3200400"/>
                <a:gd name="connsiteX98" fmla="*/ 345440 w 3618577"/>
                <a:gd name="connsiteY98" fmla="*/ 2316480 h 3200400"/>
                <a:gd name="connsiteX99" fmla="*/ 355600 w 3618577"/>
                <a:gd name="connsiteY99" fmla="*/ 2346960 h 3200400"/>
                <a:gd name="connsiteX100" fmla="*/ 416560 w 3618577"/>
                <a:gd name="connsiteY100" fmla="*/ 2377440 h 3200400"/>
                <a:gd name="connsiteX101" fmla="*/ 467360 w 3618577"/>
                <a:gd name="connsiteY101" fmla="*/ 2418080 h 3200400"/>
                <a:gd name="connsiteX102" fmla="*/ 487680 w 3618577"/>
                <a:gd name="connsiteY102" fmla="*/ 2448560 h 3200400"/>
                <a:gd name="connsiteX103" fmla="*/ 558800 w 3618577"/>
                <a:gd name="connsiteY103" fmla="*/ 2479040 h 3200400"/>
                <a:gd name="connsiteX104" fmla="*/ 640080 w 3618577"/>
                <a:gd name="connsiteY104" fmla="*/ 2540000 h 3200400"/>
                <a:gd name="connsiteX105" fmla="*/ 680720 w 3618577"/>
                <a:gd name="connsiteY105" fmla="*/ 2570480 h 3200400"/>
                <a:gd name="connsiteX106" fmla="*/ 822960 w 3618577"/>
                <a:gd name="connsiteY106" fmla="*/ 2590800 h 3200400"/>
                <a:gd name="connsiteX107" fmla="*/ 914400 w 3618577"/>
                <a:gd name="connsiteY107" fmla="*/ 2621280 h 3200400"/>
                <a:gd name="connsiteX108" fmla="*/ 944880 w 3618577"/>
                <a:gd name="connsiteY108" fmla="*/ 2651760 h 3200400"/>
                <a:gd name="connsiteX109" fmla="*/ 945742 w 3618577"/>
                <a:gd name="connsiteY109" fmla="*/ 2711509 h 3200400"/>
                <a:gd name="connsiteX110" fmla="*/ 1016862 w 3618577"/>
                <a:gd name="connsiteY110" fmla="*/ 2764888 h 3200400"/>
                <a:gd name="connsiteX111" fmla="*/ 1076960 w 3618577"/>
                <a:gd name="connsiteY111" fmla="*/ 2651760 h 3200400"/>
                <a:gd name="connsiteX0" fmla="*/ 1076960 w 3566068"/>
                <a:gd name="connsiteY0" fmla="*/ 2651760 h 3200400"/>
                <a:gd name="connsiteX1" fmla="*/ 1076960 w 3566068"/>
                <a:gd name="connsiteY1" fmla="*/ 2651760 h 3200400"/>
                <a:gd name="connsiteX2" fmla="*/ 1137920 w 3566068"/>
                <a:gd name="connsiteY2" fmla="*/ 2580640 h 3200400"/>
                <a:gd name="connsiteX3" fmla="*/ 1168400 w 3566068"/>
                <a:gd name="connsiteY3" fmla="*/ 2550160 h 3200400"/>
                <a:gd name="connsiteX4" fmla="*/ 1249680 w 3566068"/>
                <a:gd name="connsiteY4" fmla="*/ 2529840 h 3200400"/>
                <a:gd name="connsiteX5" fmla="*/ 1280160 w 3566068"/>
                <a:gd name="connsiteY5" fmla="*/ 2479040 h 3200400"/>
                <a:gd name="connsiteX6" fmla="*/ 1300480 w 3566068"/>
                <a:gd name="connsiteY6" fmla="*/ 2407920 h 3200400"/>
                <a:gd name="connsiteX7" fmla="*/ 1330960 w 3566068"/>
                <a:gd name="connsiteY7" fmla="*/ 2387600 h 3200400"/>
                <a:gd name="connsiteX8" fmla="*/ 1391920 w 3566068"/>
                <a:gd name="connsiteY8" fmla="*/ 2377440 h 3200400"/>
                <a:gd name="connsiteX9" fmla="*/ 1544320 w 3566068"/>
                <a:gd name="connsiteY9" fmla="*/ 2357120 h 3200400"/>
                <a:gd name="connsiteX10" fmla="*/ 1595120 w 3566068"/>
                <a:gd name="connsiteY10" fmla="*/ 2336800 h 3200400"/>
                <a:gd name="connsiteX11" fmla="*/ 1635760 w 3566068"/>
                <a:gd name="connsiteY11" fmla="*/ 2316480 h 3200400"/>
                <a:gd name="connsiteX12" fmla="*/ 1696720 w 3566068"/>
                <a:gd name="connsiteY12" fmla="*/ 2336800 h 3200400"/>
                <a:gd name="connsiteX13" fmla="*/ 1889760 w 3566068"/>
                <a:gd name="connsiteY13" fmla="*/ 2346960 h 3200400"/>
                <a:gd name="connsiteX14" fmla="*/ 1920240 w 3566068"/>
                <a:gd name="connsiteY14" fmla="*/ 2377440 h 3200400"/>
                <a:gd name="connsiteX15" fmla="*/ 1971040 w 3566068"/>
                <a:gd name="connsiteY15" fmla="*/ 2387600 h 3200400"/>
                <a:gd name="connsiteX16" fmla="*/ 2062480 w 3566068"/>
                <a:gd name="connsiteY16" fmla="*/ 2407920 h 3200400"/>
                <a:gd name="connsiteX17" fmla="*/ 2092960 w 3566068"/>
                <a:gd name="connsiteY17" fmla="*/ 2438400 h 3200400"/>
                <a:gd name="connsiteX18" fmla="*/ 2123440 w 3566068"/>
                <a:gd name="connsiteY18" fmla="*/ 2448560 h 3200400"/>
                <a:gd name="connsiteX19" fmla="*/ 2271302 w 3566068"/>
                <a:gd name="connsiteY19" fmla="*/ 2482146 h 3200400"/>
                <a:gd name="connsiteX20" fmla="*/ 2429214 w 3566068"/>
                <a:gd name="connsiteY20" fmla="*/ 2545686 h 3200400"/>
                <a:gd name="connsiteX21" fmla="*/ 2437315 w 3566068"/>
                <a:gd name="connsiteY21" fmla="*/ 2739568 h 3200400"/>
                <a:gd name="connsiteX22" fmla="*/ 2495464 w 3566068"/>
                <a:gd name="connsiteY22" fmla="*/ 2881281 h 3200400"/>
                <a:gd name="connsiteX23" fmla="*/ 2567557 w 3566068"/>
                <a:gd name="connsiteY23" fmla="*/ 2998883 h 3200400"/>
                <a:gd name="connsiteX24" fmla="*/ 2589714 w 3566068"/>
                <a:gd name="connsiteY24" fmla="*/ 3062422 h 3200400"/>
                <a:gd name="connsiteX25" fmla="*/ 2611872 w 3566068"/>
                <a:gd name="connsiteY25" fmla="*/ 3146967 h 3200400"/>
                <a:gd name="connsiteX26" fmla="*/ 2671969 w 3566068"/>
                <a:gd name="connsiteY26" fmla="*/ 3160917 h 3200400"/>
                <a:gd name="connsiteX27" fmla="*/ 2773680 w 3566068"/>
                <a:gd name="connsiteY27" fmla="*/ 3106170 h 3200400"/>
                <a:gd name="connsiteX28" fmla="*/ 2814320 w 3566068"/>
                <a:gd name="connsiteY28" fmla="*/ 3149916 h 3200400"/>
                <a:gd name="connsiteX29" fmla="*/ 2814320 w 3566068"/>
                <a:gd name="connsiteY29" fmla="*/ 2976880 h 3200400"/>
                <a:gd name="connsiteX30" fmla="*/ 2834640 w 3566068"/>
                <a:gd name="connsiteY30" fmla="*/ 3007360 h 3200400"/>
                <a:gd name="connsiteX31" fmla="*/ 2875280 w 3566068"/>
                <a:gd name="connsiteY31" fmla="*/ 3017520 h 3200400"/>
                <a:gd name="connsiteX32" fmla="*/ 2885440 w 3566068"/>
                <a:gd name="connsiteY32" fmla="*/ 3078480 h 3200400"/>
                <a:gd name="connsiteX33" fmla="*/ 2915920 w 3566068"/>
                <a:gd name="connsiteY33" fmla="*/ 3098800 h 3200400"/>
                <a:gd name="connsiteX34" fmla="*/ 2936240 w 3566068"/>
                <a:gd name="connsiteY34" fmla="*/ 3139440 h 3200400"/>
                <a:gd name="connsiteX35" fmla="*/ 2987040 w 3566068"/>
                <a:gd name="connsiteY35" fmla="*/ 3200400 h 3200400"/>
                <a:gd name="connsiteX36" fmla="*/ 3230880 w 3566068"/>
                <a:gd name="connsiteY36" fmla="*/ 3190240 h 3200400"/>
                <a:gd name="connsiteX37" fmla="*/ 3251200 w 3566068"/>
                <a:gd name="connsiteY37" fmla="*/ 3159760 h 3200400"/>
                <a:gd name="connsiteX38" fmla="*/ 3281680 w 3566068"/>
                <a:gd name="connsiteY38" fmla="*/ 3108960 h 3200400"/>
                <a:gd name="connsiteX39" fmla="*/ 3332480 w 3566068"/>
                <a:gd name="connsiteY39" fmla="*/ 3017520 h 3200400"/>
                <a:gd name="connsiteX40" fmla="*/ 3383280 w 3566068"/>
                <a:gd name="connsiteY40" fmla="*/ 2976880 h 3200400"/>
                <a:gd name="connsiteX41" fmla="*/ 3403600 w 3566068"/>
                <a:gd name="connsiteY41" fmla="*/ 2936240 h 3200400"/>
                <a:gd name="connsiteX42" fmla="*/ 3484880 w 3566068"/>
                <a:gd name="connsiteY42" fmla="*/ 2854960 h 3200400"/>
                <a:gd name="connsiteX43" fmla="*/ 3556000 w 3566068"/>
                <a:gd name="connsiteY43" fmla="*/ 2794000 h 3200400"/>
                <a:gd name="connsiteX44" fmla="*/ 3407052 w 3566068"/>
                <a:gd name="connsiteY44" fmla="*/ 2729250 h 3200400"/>
                <a:gd name="connsiteX45" fmla="*/ 3383920 w 3566068"/>
                <a:gd name="connsiteY45" fmla="*/ 2649181 h 3200400"/>
                <a:gd name="connsiteX46" fmla="*/ 3406077 w 3566068"/>
                <a:gd name="connsiteY46" fmla="*/ 2567217 h 3200400"/>
                <a:gd name="connsiteX47" fmla="*/ 3380135 w 3566068"/>
                <a:gd name="connsiteY47" fmla="*/ 2518996 h 3200400"/>
                <a:gd name="connsiteX48" fmla="*/ 3375487 w 3566068"/>
                <a:gd name="connsiteY48" fmla="*/ 2538105 h 3200400"/>
                <a:gd name="connsiteX49" fmla="*/ 3399481 w 3566068"/>
                <a:gd name="connsiteY49" fmla="*/ 2500728 h 3200400"/>
                <a:gd name="connsiteX50" fmla="*/ 3398507 w 3566068"/>
                <a:gd name="connsiteY50" fmla="*/ 2505361 h 3200400"/>
                <a:gd name="connsiteX51" fmla="*/ 3418826 w 3566068"/>
                <a:gd name="connsiteY51" fmla="*/ 2420975 h 3200400"/>
                <a:gd name="connsiteX52" fmla="*/ 3394832 w 3566068"/>
                <a:gd name="connsiteY52" fmla="*/ 2365120 h 3200400"/>
                <a:gd name="connsiteX53" fmla="*/ 3425424 w 3566068"/>
                <a:gd name="connsiteY53" fmla="*/ 2233039 h 3200400"/>
                <a:gd name="connsiteX54" fmla="*/ 3405104 w 3566068"/>
                <a:gd name="connsiteY54" fmla="*/ 2023313 h 3200400"/>
                <a:gd name="connsiteX55" fmla="*/ 3395918 w 3566068"/>
                <a:gd name="connsiteY55" fmla="*/ 1836485 h 3200400"/>
                <a:gd name="connsiteX56" fmla="*/ 3316474 w 3566068"/>
                <a:gd name="connsiteY56" fmla="*/ 1601435 h 3200400"/>
                <a:gd name="connsiteX57" fmla="*/ 3208389 w 3566068"/>
                <a:gd name="connsiteY57" fmla="*/ 1388603 h 3200400"/>
                <a:gd name="connsiteX58" fmla="*/ 3170561 w 3566068"/>
                <a:gd name="connsiteY58" fmla="*/ 1140131 h 3200400"/>
                <a:gd name="connsiteX59" fmla="*/ 3251200 w 3566068"/>
                <a:gd name="connsiteY59" fmla="*/ 731520 h 3200400"/>
                <a:gd name="connsiteX60" fmla="*/ 3190240 w 3566068"/>
                <a:gd name="connsiteY60" fmla="*/ 680720 h 3200400"/>
                <a:gd name="connsiteX61" fmla="*/ 3119120 w 3566068"/>
                <a:gd name="connsiteY61" fmla="*/ 609600 h 3200400"/>
                <a:gd name="connsiteX62" fmla="*/ 2865120 w 3566068"/>
                <a:gd name="connsiteY62" fmla="*/ 477520 h 3200400"/>
                <a:gd name="connsiteX63" fmla="*/ 2672080 w 3566068"/>
                <a:gd name="connsiteY63" fmla="*/ 375920 h 3200400"/>
                <a:gd name="connsiteX64" fmla="*/ 2570480 w 3566068"/>
                <a:gd name="connsiteY64" fmla="*/ 345440 h 3200400"/>
                <a:gd name="connsiteX65" fmla="*/ 2468880 w 3566068"/>
                <a:gd name="connsiteY65" fmla="*/ 294640 h 3200400"/>
                <a:gd name="connsiteX66" fmla="*/ 2346960 w 3566068"/>
                <a:gd name="connsiteY66" fmla="*/ 243840 h 3200400"/>
                <a:gd name="connsiteX67" fmla="*/ 2306320 w 3566068"/>
                <a:gd name="connsiteY67" fmla="*/ 223520 h 3200400"/>
                <a:gd name="connsiteX68" fmla="*/ 2174240 w 3566068"/>
                <a:gd name="connsiteY68" fmla="*/ 193040 h 3200400"/>
                <a:gd name="connsiteX69" fmla="*/ 2113280 w 3566068"/>
                <a:gd name="connsiteY69" fmla="*/ 162560 h 3200400"/>
                <a:gd name="connsiteX70" fmla="*/ 1828800 w 3566068"/>
                <a:gd name="connsiteY70" fmla="*/ 111760 h 3200400"/>
                <a:gd name="connsiteX71" fmla="*/ 1757680 w 3566068"/>
                <a:gd name="connsiteY71" fmla="*/ 91440 h 3200400"/>
                <a:gd name="connsiteX72" fmla="*/ 1513840 w 3566068"/>
                <a:gd name="connsiteY72" fmla="*/ 40640 h 3200400"/>
                <a:gd name="connsiteX73" fmla="*/ 1300480 w 3566068"/>
                <a:gd name="connsiteY73" fmla="*/ 20320 h 3200400"/>
                <a:gd name="connsiteX74" fmla="*/ 1005840 w 3566068"/>
                <a:gd name="connsiteY74" fmla="*/ 0 h 3200400"/>
                <a:gd name="connsiteX75" fmla="*/ 436880 w 3566068"/>
                <a:gd name="connsiteY75" fmla="*/ 20320 h 3200400"/>
                <a:gd name="connsiteX76" fmla="*/ 345440 w 3566068"/>
                <a:gd name="connsiteY76" fmla="*/ 81280 h 3200400"/>
                <a:gd name="connsiteX77" fmla="*/ 314960 w 3566068"/>
                <a:gd name="connsiteY77" fmla="*/ 101600 h 3200400"/>
                <a:gd name="connsiteX78" fmla="*/ 284480 w 3566068"/>
                <a:gd name="connsiteY78" fmla="*/ 132080 h 3200400"/>
                <a:gd name="connsiteX79" fmla="*/ 213360 w 3566068"/>
                <a:gd name="connsiteY79" fmla="*/ 193040 h 3200400"/>
                <a:gd name="connsiteX80" fmla="*/ 182880 w 3566068"/>
                <a:gd name="connsiteY80" fmla="*/ 243840 h 3200400"/>
                <a:gd name="connsiteX81" fmla="*/ 152400 w 3566068"/>
                <a:gd name="connsiteY81" fmla="*/ 325120 h 3200400"/>
                <a:gd name="connsiteX82" fmla="*/ 101600 w 3566068"/>
                <a:gd name="connsiteY82" fmla="*/ 436880 h 3200400"/>
                <a:gd name="connsiteX83" fmla="*/ 91440 w 3566068"/>
                <a:gd name="connsiteY83" fmla="*/ 528320 h 3200400"/>
                <a:gd name="connsiteX84" fmla="*/ 71120 w 3566068"/>
                <a:gd name="connsiteY84" fmla="*/ 589280 h 3200400"/>
                <a:gd name="connsiteX85" fmla="*/ 60960 w 3566068"/>
                <a:gd name="connsiteY85" fmla="*/ 629920 h 3200400"/>
                <a:gd name="connsiteX86" fmla="*/ 50800 w 3566068"/>
                <a:gd name="connsiteY86" fmla="*/ 721360 h 3200400"/>
                <a:gd name="connsiteX87" fmla="*/ 30480 w 3566068"/>
                <a:gd name="connsiteY87" fmla="*/ 751840 h 3200400"/>
                <a:gd name="connsiteX88" fmla="*/ 0 w 3566068"/>
                <a:gd name="connsiteY88" fmla="*/ 883920 h 3200400"/>
                <a:gd name="connsiteX89" fmla="*/ 20320 w 3566068"/>
                <a:gd name="connsiteY89" fmla="*/ 1706880 h 3200400"/>
                <a:gd name="connsiteX90" fmla="*/ 121920 w 3566068"/>
                <a:gd name="connsiteY90" fmla="*/ 1788160 h 3200400"/>
                <a:gd name="connsiteX91" fmla="*/ 193040 w 3566068"/>
                <a:gd name="connsiteY91" fmla="*/ 1869440 h 3200400"/>
                <a:gd name="connsiteX92" fmla="*/ 223520 w 3566068"/>
                <a:gd name="connsiteY92" fmla="*/ 1899920 h 3200400"/>
                <a:gd name="connsiteX93" fmla="*/ 274320 w 3566068"/>
                <a:gd name="connsiteY93" fmla="*/ 2021840 h 3200400"/>
                <a:gd name="connsiteX94" fmla="*/ 284480 w 3566068"/>
                <a:gd name="connsiteY94" fmla="*/ 2103120 h 3200400"/>
                <a:gd name="connsiteX95" fmla="*/ 294640 w 3566068"/>
                <a:gd name="connsiteY95" fmla="*/ 2133600 h 3200400"/>
                <a:gd name="connsiteX96" fmla="*/ 325120 w 3566068"/>
                <a:gd name="connsiteY96" fmla="*/ 2225040 h 3200400"/>
                <a:gd name="connsiteX97" fmla="*/ 335280 w 3566068"/>
                <a:gd name="connsiteY97" fmla="*/ 2265680 h 3200400"/>
                <a:gd name="connsiteX98" fmla="*/ 345440 w 3566068"/>
                <a:gd name="connsiteY98" fmla="*/ 2316480 h 3200400"/>
                <a:gd name="connsiteX99" fmla="*/ 355600 w 3566068"/>
                <a:gd name="connsiteY99" fmla="*/ 2346960 h 3200400"/>
                <a:gd name="connsiteX100" fmla="*/ 416560 w 3566068"/>
                <a:gd name="connsiteY100" fmla="*/ 2377440 h 3200400"/>
                <a:gd name="connsiteX101" fmla="*/ 467360 w 3566068"/>
                <a:gd name="connsiteY101" fmla="*/ 2418080 h 3200400"/>
                <a:gd name="connsiteX102" fmla="*/ 487680 w 3566068"/>
                <a:gd name="connsiteY102" fmla="*/ 2448560 h 3200400"/>
                <a:gd name="connsiteX103" fmla="*/ 558800 w 3566068"/>
                <a:gd name="connsiteY103" fmla="*/ 2479040 h 3200400"/>
                <a:gd name="connsiteX104" fmla="*/ 640080 w 3566068"/>
                <a:gd name="connsiteY104" fmla="*/ 2540000 h 3200400"/>
                <a:gd name="connsiteX105" fmla="*/ 680720 w 3566068"/>
                <a:gd name="connsiteY105" fmla="*/ 2570480 h 3200400"/>
                <a:gd name="connsiteX106" fmla="*/ 822960 w 3566068"/>
                <a:gd name="connsiteY106" fmla="*/ 2590800 h 3200400"/>
                <a:gd name="connsiteX107" fmla="*/ 914400 w 3566068"/>
                <a:gd name="connsiteY107" fmla="*/ 2621280 h 3200400"/>
                <a:gd name="connsiteX108" fmla="*/ 944880 w 3566068"/>
                <a:gd name="connsiteY108" fmla="*/ 2651760 h 3200400"/>
                <a:gd name="connsiteX109" fmla="*/ 945742 w 3566068"/>
                <a:gd name="connsiteY109" fmla="*/ 2711509 h 3200400"/>
                <a:gd name="connsiteX110" fmla="*/ 1016862 w 3566068"/>
                <a:gd name="connsiteY110" fmla="*/ 2764888 h 3200400"/>
                <a:gd name="connsiteX111" fmla="*/ 1076960 w 3566068"/>
                <a:gd name="connsiteY111" fmla="*/ 2651760 h 3200400"/>
                <a:gd name="connsiteX0" fmla="*/ 1076960 w 3484891"/>
                <a:gd name="connsiteY0" fmla="*/ 2651760 h 3200400"/>
                <a:gd name="connsiteX1" fmla="*/ 1076960 w 3484891"/>
                <a:gd name="connsiteY1" fmla="*/ 2651760 h 3200400"/>
                <a:gd name="connsiteX2" fmla="*/ 1137920 w 3484891"/>
                <a:gd name="connsiteY2" fmla="*/ 2580640 h 3200400"/>
                <a:gd name="connsiteX3" fmla="*/ 1168400 w 3484891"/>
                <a:gd name="connsiteY3" fmla="*/ 2550160 h 3200400"/>
                <a:gd name="connsiteX4" fmla="*/ 1249680 w 3484891"/>
                <a:gd name="connsiteY4" fmla="*/ 2529840 h 3200400"/>
                <a:gd name="connsiteX5" fmla="*/ 1280160 w 3484891"/>
                <a:gd name="connsiteY5" fmla="*/ 2479040 h 3200400"/>
                <a:gd name="connsiteX6" fmla="*/ 1300480 w 3484891"/>
                <a:gd name="connsiteY6" fmla="*/ 2407920 h 3200400"/>
                <a:gd name="connsiteX7" fmla="*/ 1330960 w 3484891"/>
                <a:gd name="connsiteY7" fmla="*/ 2387600 h 3200400"/>
                <a:gd name="connsiteX8" fmla="*/ 1391920 w 3484891"/>
                <a:gd name="connsiteY8" fmla="*/ 2377440 h 3200400"/>
                <a:gd name="connsiteX9" fmla="*/ 1544320 w 3484891"/>
                <a:gd name="connsiteY9" fmla="*/ 2357120 h 3200400"/>
                <a:gd name="connsiteX10" fmla="*/ 1595120 w 3484891"/>
                <a:gd name="connsiteY10" fmla="*/ 2336800 h 3200400"/>
                <a:gd name="connsiteX11" fmla="*/ 1635760 w 3484891"/>
                <a:gd name="connsiteY11" fmla="*/ 2316480 h 3200400"/>
                <a:gd name="connsiteX12" fmla="*/ 1696720 w 3484891"/>
                <a:gd name="connsiteY12" fmla="*/ 2336800 h 3200400"/>
                <a:gd name="connsiteX13" fmla="*/ 1889760 w 3484891"/>
                <a:gd name="connsiteY13" fmla="*/ 2346960 h 3200400"/>
                <a:gd name="connsiteX14" fmla="*/ 1920240 w 3484891"/>
                <a:gd name="connsiteY14" fmla="*/ 2377440 h 3200400"/>
                <a:gd name="connsiteX15" fmla="*/ 1971040 w 3484891"/>
                <a:gd name="connsiteY15" fmla="*/ 2387600 h 3200400"/>
                <a:gd name="connsiteX16" fmla="*/ 2062480 w 3484891"/>
                <a:gd name="connsiteY16" fmla="*/ 2407920 h 3200400"/>
                <a:gd name="connsiteX17" fmla="*/ 2092960 w 3484891"/>
                <a:gd name="connsiteY17" fmla="*/ 2438400 h 3200400"/>
                <a:gd name="connsiteX18" fmla="*/ 2123440 w 3484891"/>
                <a:gd name="connsiteY18" fmla="*/ 2448560 h 3200400"/>
                <a:gd name="connsiteX19" fmla="*/ 2271302 w 3484891"/>
                <a:gd name="connsiteY19" fmla="*/ 2482146 h 3200400"/>
                <a:gd name="connsiteX20" fmla="*/ 2429214 w 3484891"/>
                <a:gd name="connsiteY20" fmla="*/ 2545686 h 3200400"/>
                <a:gd name="connsiteX21" fmla="*/ 2437315 w 3484891"/>
                <a:gd name="connsiteY21" fmla="*/ 2739568 h 3200400"/>
                <a:gd name="connsiteX22" fmla="*/ 2495464 w 3484891"/>
                <a:gd name="connsiteY22" fmla="*/ 2881281 h 3200400"/>
                <a:gd name="connsiteX23" fmla="*/ 2567557 w 3484891"/>
                <a:gd name="connsiteY23" fmla="*/ 2998883 h 3200400"/>
                <a:gd name="connsiteX24" fmla="*/ 2589714 w 3484891"/>
                <a:gd name="connsiteY24" fmla="*/ 3062422 h 3200400"/>
                <a:gd name="connsiteX25" fmla="*/ 2611872 w 3484891"/>
                <a:gd name="connsiteY25" fmla="*/ 3146967 h 3200400"/>
                <a:gd name="connsiteX26" fmla="*/ 2671969 w 3484891"/>
                <a:gd name="connsiteY26" fmla="*/ 3160917 h 3200400"/>
                <a:gd name="connsiteX27" fmla="*/ 2773680 w 3484891"/>
                <a:gd name="connsiteY27" fmla="*/ 3106170 h 3200400"/>
                <a:gd name="connsiteX28" fmla="*/ 2814320 w 3484891"/>
                <a:gd name="connsiteY28" fmla="*/ 3149916 h 3200400"/>
                <a:gd name="connsiteX29" fmla="*/ 2814320 w 3484891"/>
                <a:gd name="connsiteY29" fmla="*/ 2976880 h 3200400"/>
                <a:gd name="connsiteX30" fmla="*/ 2834640 w 3484891"/>
                <a:gd name="connsiteY30" fmla="*/ 3007360 h 3200400"/>
                <a:gd name="connsiteX31" fmla="*/ 2875280 w 3484891"/>
                <a:gd name="connsiteY31" fmla="*/ 3017520 h 3200400"/>
                <a:gd name="connsiteX32" fmla="*/ 2885440 w 3484891"/>
                <a:gd name="connsiteY32" fmla="*/ 3078480 h 3200400"/>
                <a:gd name="connsiteX33" fmla="*/ 2915920 w 3484891"/>
                <a:gd name="connsiteY33" fmla="*/ 3098800 h 3200400"/>
                <a:gd name="connsiteX34" fmla="*/ 2936240 w 3484891"/>
                <a:gd name="connsiteY34" fmla="*/ 3139440 h 3200400"/>
                <a:gd name="connsiteX35" fmla="*/ 2987040 w 3484891"/>
                <a:gd name="connsiteY35" fmla="*/ 3200400 h 3200400"/>
                <a:gd name="connsiteX36" fmla="*/ 3230880 w 3484891"/>
                <a:gd name="connsiteY36" fmla="*/ 3190240 h 3200400"/>
                <a:gd name="connsiteX37" fmla="*/ 3251200 w 3484891"/>
                <a:gd name="connsiteY37" fmla="*/ 3159760 h 3200400"/>
                <a:gd name="connsiteX38" fmla="*/ 3281680 w 3484891"/>
                <a:gd name="connsiteY38" fmla="*/ 3108960 h 3200400"/>
                <a:gd name="connsiteX39" fmla="*/ 3332480 w 3484891"/>
                <a:gd name="connsiteY39" fmla="*/ 3017520 h 3200400"/>
                <a:gd name="connsiteX40" fmla="*/ 3383280 w 3484891"/>
                <a:gd name="connsiteY40" fmla="*/ 2976880 h 3200400"/>
                <a:gd name="connsiteX41" fmla="*/ 3403600 w 3484891"/>
                <a:gd name="connsiteY41" fmla="*/ 2936240 h 3200400"/>
                <a:gd name="connsiteX42" fmla="*/ 3484880 w 3484891"/>
                <a:gd name="connsiteY42" fmla="*/ 2854960 h 3200400"/>
                <a:gd name="connsiteX43" fmla="*/ 3397867 w 3484891"/>
                <a:gd name="connsiteY43" fmla="*/ 2802265 h 3200400"/>
                <a:gd name="connsiteX44" fmla="*/ 3407052 w 3484891"/>
                <a:gd name="connsiteY44" fmla="*/ 2729250 h 3200400"/>
                <a:gd name="connsiteX45" fmla="*/ 3383920 w 3484891"/>
                <a:gd name="connsiteY45" fmla="*/ 2649181 h 3200400"/>
                <a:gd name="connsiteX46" fmla="*/ 3406077 w 3484891"/>
                <a:gd name="connsiteY46" fmla="*/ 2567217 h 3200400"/>
                <a:gd name="connsiteX47" fmla="*/ 3380135 w 3484891"/>
                <a:gd name="connsiteY47" fmla="*/ 2518996 h 3200400"/>
                <a:gd name="connsiteX48" fmla="*/ 3375487 w 3484891"/>
                <a:gd name="connsiteY48" fmla="*/ 2538105 h 3200400"/>
                <a:gd name="connsiteX49" fmla="*/ 3399481 w 3484891"/>
                <a:gd name="connsiteY49" fmla="*/ 2500728 h 3200400"/>
                <a:gd name="connsiteX50" fmla="*/ 3398507 w 3484891"/>
                <a:gd name="connsiteY50" fmla="*/ 2505361 h 3200400"/>
                <a:gd name="connsiteX51" fmla="*/ 3418826 w 3484891"/>
                <a:gd name="connsiteY51" fmla="*/ 2420975 h 3200400"/>
                <a:gd name="connsiteX52" fmla="*/ 3394832 w 3484891"/>
                <a:gd name="connsiteY52" fmla="*/ 2365120 h 3200400"/>
                <a:gd name="connsiteX53" fmla="*/ 3425424 w 3484891"/>
                <a:gd name="connsiteY53" fmla="*/ 2233039 h 3200400"/>
                <a:gd name="connsiteX54" fmla="*/ 3405104 w 3484891"/>
                <a:gd name="connsiteY54" fmla="*/ 2023313 h 3200400"/>
                <a:gd name="connsiteX55" fmla="*/ 3395918 w 3484891"/>
                <a:gd name="connsiteY55" fmla="*/ 1836485 h 3200400"/>
                <a:gd name="connsiteX56" fmla="*/ 3316474 w 3484891"/>
                <a:gd name="connsiteY56" fmla="*/ 1601435 h 3200400"/>
                <a:gd name="connsiteX57" fmla="*/ 3208389 w 3484891"/>
                <a:gd name="connsiteY57" fmla="*/ 1388603 h 3200400"/>
                <a:gd name="connsiteX58" fmla="*/ 3170561 w 3484891"/>
                <a:gd name="connsiteY58" fmla="*/ 1140131 h 3200400"/>
                <a:gd name="connsiteX59" fmla="*/ 3251200 w 3484891"/>
                <a:gd name="connsiteY59" fmla="*/ 731520 h 3200400"/>
                <a:gd name="connsiteX60" fmla="*/ 3190240 w 3484891"/>
                <a:gd name="connsiteY60" fmla="*/ 680720 h 3200400"/>
                <a:gd name="connsiteX61" fmla="*/ 3119120 w 3484891"/>
                <a:gd name="connsiteY61" fmla="*/ 609600 h 3200400"/>
                <a:gd name="connsiteX62" fmla="*/ 2865120 w 3484891"/>
                <a:gd name="connsiteY62" fmla="*/ 477520 h 3200400"/>
                <a:gd name="connsiteX63" fmla="*/ 2672080 w 3484891"/>
                <a:gd name="connsiteY63" fmla="*/ 375920 h 3200400"/>
                <a:gd name="connsiteX64" fmla="*/ 2570480 w 3484891"/>
                <a:gd name="connsiteY64" fmla="*/ 345440 h 3200400"/>
                <a:gd name="connsiteX65" fmla="*/ 2468880 w 3484891"/>
                <a:gd name="connsiteY65" fmla="*/ 294640 h 3200400"/>
                <a:gd name="connsiteX66" fmla="*/ 2346960 w 3484891"/>
                <a:gd name="connsiteY66" fmla="*/ 243840 h 3200400"/>
                <a:gd name="connsiteX67" fmla="*/ 2306320 w 3484891"/>
                <a:gd name="connsiteY67" fmla="*/ 223520 h 3200400"/>
                <a:gd name="connsiteX68" fmla="*/ 2174240 w 3484891"/>
                <a:gd name="connsiteY68" fmla="*/ 193040 h 3200400"/>
                <a:gd name="connsiteX69" fmla="*/ 2113280 w 3484891"/>
                <a:gd name="connsiteY69" fmla="*/ 162560 h 3200400"/>
                <a:gd name="connsiteX70" fmla="*/ 1828800 w 3484891"/>
                <a:gd name="connsiteY70" fmla="*/ 111760 h 3200400"/>
                <a:gd name="connsiteX71" fmla="*/ 1757680 w 3484891"/>
                <a:gd name="connsiteY71" fmla="*/ 91440 h 3200400"/>
                <a:gd name="connsiteX72" fmla="*/ 1513840 w 3484891"/>
                <a:gd name="connsiteY72" fmla="*/ 40640 h 3200400"/>
                <a:gd name="connsiteX73" fmla="*/ 1300480 w 3484891"/>
                <a:gd name="connsiteY73" fmla="*/ 20320 h 3200400"/>
                <a:gd name="connsiteX74" fmla="*/ 1005840 w 3484891"/>
                <a:gd name="connsiteY74" fmla="*/ 0 h 3200400"/>
                <a:gd name="connsiteX75" fmla="*/ 436880 w 3484891"/>
                <a:gd name="connsiteY75" fmla="*/ 20320 h 3200400"/>
                <a:gd name="connsiteX76" fmla="*/ 345440 w 3484891"/>
                <a:gd name="connsiteY76" fmla="*/ 81280 h 3200400"/>
                <a:gd name="connsiteX77" fmla="*/ 314960 w 3484891"/>
                <a:gd name="connsiteY77" fmla="*/ 101600 h 3200400"/>
                <a:gd name="connsiteX78" fmla="*/ 284480 w 3484891"/>
                <a:gd name="connsiteY78" fmla="*/ 132080 h 3200400"/>
                <a:gd name="connsiteX79" fmla="*/ 213360 w 3484891"/>
                <a:gd name="connsiteY79" fmla="*/ 193040 h 3200400"/>
                <a:gd name="connsiteX80" fmla="*/ 182880 w 3484891"/>
                <a:gd name="connsiteY80" fmla="*/ 243840 h 3200400"/>
                <a:gd name="connsiteX81" fmla="*/ 152400 w 3484891"/>
                <a:gd name="connsiteY81" fmla="*/ 325120 h 3200400"/>
                <a:gd name="connsiteX82" fmla="*/ 101600 w 3484891"/>
                <a:gd name="connsiteY82" fmla="*/ 436880 h 3200400"/>
                <a:gd name="connsiteX83" fmla="*/ 91440 w 3484891"/>
                <a:gd name="connsiteY83" fmla="*/ 528320 h 3200400"/>
                <a:gd name="connsiteX84" fmla="*/ 71120 w 3484891"/>
                <a:gd name="connsiteY84" fmla="*/ 589280 h 3200400"/>
                <a:gd name="connsiteX85" fmla="*/ 60960 w 3484891"/>
                <a:gd name="connsiteY85" fmla="*/ 629920 h 3200400"/>
                <a:gd name="connsiteX86" fmla="*/ 50800 w 3484891"/>
                <a:gd name="connsiteY86" fmla="*/ 721360 h 3200400"/>
                <a:gd name="connsiteX87" fmla="*/ 30480 w 3484891"/>
                <a:gd name="connsiteY87" fmla="*/ 751840 h 3200400"/>
                <a:gd name="connsiteX88" fmla="*/ 0 w 3484891"/>
                <a:gd name="connsiteY88" fmla="*/ 883920 h 3200400"/>
                <a:gd name="connsiteX89" fmla="*/ 20320 w 3484891"/>
                <a:gd name="connsiteY89" fmla="*/ 1706880 h 3200400"/>
                <a:gd name="connsiteX90" fmla="*/ 121920 w 3484891"/>
                <a:gd name="connsiteY90" fmla="*/ 1788160 h 3200400"/>
                <a:gd name="connsiteX91" fmla="*/ 193040 w 3484891"/>
                <a:gd name="connsiteY91" fmla="*/ 1869440 h 3200400"/>
                <a:gd name="connsiteX92" fmla="*/ 223520 w 3484891"/>
                <a:gd name="connsiteY92" fmla="*/ 1899920 h 3200400"/>
                <a:gd name="connsiteX93" fmla="*/ 274320 w 3484891"/>
                <a:gd name="connsiteY93" fmla="*/ 2021840 h 3200400"/>
                <a:gd name="connsiteX94" fmla="*/ 284480 w 3484891"/>
                <a:gd name="connsiteY94" fmla="*/ 2103120 h 3200400"/>
                <a:gd name="connsiteX95" fmla="*/ 294640 w 3484891"/>
                <a:gd name="connsiteY95" fmla="*/ 2133600 h 3200400"/>
                <a:gd name="connsiteX96" fmla="*/ 325120 w 3484891"/>
                <a:gd name="connsiteY96" fmla="*/ 2225040 h 3200400"/>
                <a:gd name="connsiteX97" fmla="*/ 335280 w 3484891"/>
                <a:gd name="connsiteY97" fmla="*/ 2265680 h 3200400"/>
                <a:gd name="connsiteX98" fmla="*/ 345440 w 3484891"/>
                <a:gd name="connsiteY98" fmla="*/ 2316480 h 3200400"/>
                <a:gd name="connsiteX99" fmla="*/ 355600 w 3484891"/>
                <a:gd name="connsiteY99" fmla="*/ 2346960 h 3200400"/>
                <a:gd name="connsiteX100" fmla="*/ 416560 w 3484891"/>
                <a:gd name="connsiteY100" fmla="*/ 2377440 h 3200400"/>
                <a:gd name="connsiteX101" fmla="*/ 467360 w 3484891"/>
                <a:gd name="connsiteY101" fmla="*/ 2418080 h 3200400"/>
                <a:gd name="connsiteX102" fmla="*/ 487680 w 3484891"/>
                <a:gd name="connsiteY102" fmla="*/ 2448560 h 3200400"/>
                <a:gd name="connsiteX103" fmla="*/ 558800 w 3484891"/>
                <a:gd name="connsiteY103" fmla="*/ 2479040 h 3200400"/>
                <a:gd name="connsiteX104" fmla="*/ 640080 w 3484891"/>
                <a:gd name="connsiteY104" fmla="*/ 2540000 h 3200400"/>
                <a:gd name="connsiteX105" fmla="*/ 680720 w 3484891"/>
                <a:gd name="connsiteY105" fmla="*/ 2570480 h 3200400"/>
                <a:gd name="connsiteX106" fmla="*/ 822960 w 3484891"/>
                <a:gd name="connsiteY106" fmla="*/ 2590800 h 3200400"/>
                <a:gd name="connsiteX107" fmla="*/ 914400 w 3484891"/>
                <a:gd name="connsiteY107" fmla="*/ 2621280 h 3200400"/>
                <a:gd name="connsiteX108" fmla="*/ 944880 w 3484891"/>
                <a:gd name="connsiteY108" fmla="*/ 2651760 h 3200400"/>
                <a:gd name="connsiteX109" fmla="*/ 945742 w 3484891"/>
                <a:gd name="connsiteY109" fmla="*/ 2711509 h 3200400"/>
                <a:gd name="connsiteX110" fmla="*/ 1016862 w 3484891"/>
                <a:gd name="connsiteY110" fmla="*/ 2764888 h 3200400"/>
                <a:gd name="connsiteX111" fmla="*/ 1076960 w 3484891"/>
                <a:gd name="connsiteY111" fmla="*/ 2651760 h 3200400"/>
                <a:gd name="connsiteX0" fmla="*/ 1076960 w 3425543"/>
                <a:gd name="connsiteY0" fmla="*/ 2651760 h 3200400"/>
                <a:gd name="connsiteX1" fmla="*/ 1076960 w 3425543"/>
                <a:gd name="connsiteY1" fmla="*/ 2651760 h 3200400"/>
                <a:gd name="connsiteX2" fmla="*/ 1137920 w 3425543"/>
                <a:gd name="connsiteY2" fmla="*/ 2580640 h 3200400"/>
                <a:gd name="connsiteX3" fmla="*/ 1168400 w 3425543"/>
                <a:gd name="connsiteY3" fmla="*/ 2550160 h 3200400"/>
                <a:gd name="connsiteX4" fmla="*/ 1249680 w 3425543"/>
                <a:gd name="connsiteY4" fmla="*/ 2529840 h 3200400"/>
                <a:gd name="connsiteX5" fmla="*/ 1280160 w 3425543"/>
                <a:gd name="connsiteY5" fmla="*/ 2479040 h 3200400"/>
                <a:gd name="connsiteX6" fmla="*/ 1300480 w 3425543"/>
                <a:gd name="connsiteY6" fmla="*/ 2407920 h 3200400"/>
                <a:gd name="connsiteX7" fmla="*/ 1330960 w 3425543"/>
                <a:gd name="connsiteY7" fmla="*/ 2387600 h 3200400"/>
                <a:gd name="connsiteX8" fmla="*/ 1391920 w 3425543"/>
                <a:gd name="connsiteY8" fmla="*/ 2377440 h 3200400"/>
                <a:gd name="connsiteX9" fmla="*/ 1544320 w 3425543"/>
                <a:gd name="connsiteY9" fmla="*/ 2357120 h 3200400"/>
                <a:gd name="connsiteX10" fmla="*/ 1595120 w 3425543"/>
                <a:gd name="connsiteY10" fmla="*/ 2336800 h 3200400"/>
                <a:gd name="connsiteX11" fmla="*/ 1635760 w 3425543"/>
                <a:gd name="connsiteY11" fmla="*/ 2316480 h 3200400"/>
                <a:gd name="connsiteX12" fmla="*/ 1696720 w 3425543"/>
                <a:gd name="connsiteY12" fmla="*/ 2336800 h 3200400"/>
                <a:gd name="connsiteX13" fmla="*/ 1889760 w 3425543"/>
                <a:gd name="connsiteY13" fmla="*/ 2346960 h 3200400"/>
                <a:gd name="connsiteX14" fmla="*/ 1920240 w 3425543"/>
                <a:gd name="connsiteY14" fmla="*/ 2377440 h 3200400"/>
                <a:gd name="connsiteX15" fmla="*/ 1971040 w 3425543"/>
                <a:gd name="connsiteY15" fmla="*/ 2387600 h 3200400"/>
                <a:gd name="connsiteX16" fmla="*/ 2062480 w 3425543"/>
                <a:gd name="connsiteY16" fmla="*/ 2407920 h 3200400"/>
                <a:gd name="connsiteX17" fmla="*/ 2092960 w 3425543"/>
                <a:gd name="connsiteY17" fmla="*/ 2438400 h 3200400"/>
                <a:gd name="connsiteX18" fmla="*/ 2123440 w 3425543"/>
                <a:gd name="connsiteY18" fmla="*/ 2448560 h 3200400"/>
                <a:gd name="connsiteX19" fmla="*/ 2271302 w 3425543"/>
                <a:gd name="connsiteY19" fmla="*/ 2482146 h 3200400"/>
                <a:gd name="connsiteX20" fmla="*/ 2429214 w 3425543"/>
                <a:gd name="connsiteY20" fmla="*/ 2545686 h 3200400"/>
                <a:gd name="connsiteX21" fmla="*/ 2437315 w 3425543"/>
                <a:gd name="connsiteY21" fmla="*/ 2739568 h 3200400"/>
                <a:gd name="connsiteX22" fmla="*/ 2495464 w 3425543"/>
                <a:gd name="connsiteY22" fmla="*/ 2881281 h 3200400"/>
                <a:gd name="connsiteX23" fmla="*/ 2567557 w 3425543"/>
                <a:gd name="connsiteY23" fmla="*/ 2998883 h 3200400"/>
                <a:gd name="connsiteX24" fmla="*/ 2589714 w 3425543"/>
                <a:gd name="connsiteY24" fmla="*/ 3062422 h 3200400"/>
                <a:gd name="connsiteX25" fmla="*/ 2611872 w 3425543"/>
                <a:gd name="connsiteY25" fmla="*/ 3146967 h 3200400"/>
                <a:gd name="connsiteX26" fmla="*/ 2671969 w 3425543"/>
                <a:gd name="connsiteY26" fmla="*/ 3160917 h 3200400"/>
                <a:gd name="connsiteX27" fmla="*/ 2773680 w 3425543"/>
                <a:gd name="connsiteY27" fmla="*/ 3106170 h 3200400"/>
                <a:gd name="connsiteX28" fmla="*/ 2814320 w 3425543"/>
                <a:gd name="connsiteY28" fmla="*/ 3149916 h 3200400"/>
                <a:gd name="connsiteX29" fmla="*/ 2814320 w 3425543"/>
                <a:gd name="connsiteY29" fmla="*/ 2976880 h 3200400"/>
                <a:gd name="connsiteX30" fmla="*/ 2834640 w 3425543"/>
                <a:gd name="connsiteY30" fmla="*/ 3007360 h 3200400"/>
                <a:gd name="connsiteX31" fmla="*/ 2875280 w 3425543"/>
                <a:gd name="connsiteY31" fmla="*/ 3017520 h 3200400"/>
                <a:gd name="connsiteX32" fmla="*/ 2885440 w 3425543"/>
                <a:gd name="connsiteY32" fmla="*/ 3078480 h 3200400"/>
                <a:gd name="connsiteX33" fmla="*/ 2915920 w 3425543"/>
                <a:gd name="connsiteY33" fmla="*/ 3098800 h 3200400"/>
                <a:gd name="connsiteX34" fmla="*/ 2936240 w 3425543"/>
                <a:gd name="connsiteY34" fmla="*/ 3139440 h 3200400"/>
                <a:gd name="connsiteX35" fmla="*/ 2987040 w 3425543"/>
                <a:gd name="connsiteY35" fmla="*/ 3200400 h 3200400"/>
                <a:gd name="connsiteX36" fmla="*/ 3230880 w 3425543"/>
                <a:gd name="connsiteY36" fmla="*/ 3190240 h 3200400"/>
                <a:gd name="connsiteX37" fmla="*/ 3251200 w 3425543"/>
                <a:gd name="connsiteY37" fmla="*/ 3159760 h 3200400"/>
                <a:gd name="connsiteX38" fmla="*/ 3281680 w 3425543"/>
                <a:gd name="connsiteY38" fmla="*/ 3108960 h 3200400"/>
                <a:gd name="connsiteX39" fmla="*/ 3332480 w 3425543"/>
                <a:gd name="connsiteY39" fmla="*/ 3017520 h 3200400"/>
                <a:gd name="connsiteX40" fmla="*/ 3383280 w 3425543"/>
                <a:gd name="connsiteY40" fmla="*/ 2976880 h 3200400"/>
                <a:gd name="connsiteX41" fmla="*/ 3403600 w 3425543"/>
                <a:gd name="connsiteY41" fmla="*/ 2936240 h 3200400"/>
                <a:gd name="connsiteX42" fmla="*/ 3401652 w 3425543"/>
                <a:gd name="connsiteY42" fmla="*/ 2896284 h 3200400"/>
                <a:gd name="connsiteX43" fmla="*/ 3397867 w 3425543"/>
                <a:gd name="connsiteY43" fmla="*/ 2802265 h 3200400"/>
                <a:gd name="connsiteX44" fmla="*/ 3407052 w 3425543"/>
                <a:gd name="connsiteY44" fmla="*/ 2729250 h 3200400"/>
                <a:gd name="connsiteX45" fmla="*/ 3383920 w 3425543"/>
                <a:gd name="connsiteY45" fmla="*/ 2649181 h 3200400"/>
                <a:gd name="connsiteX46" fmla="*/ 3406077 w 3425543"/>
                <a:gd name="connsiteY46" fmla="*/ 2567217 h 3200400"/>
                <a:gd name="connsiteX47" fmla="*/ 3380135 w 3425543"/>
                <a:gd name="connsiteY47" fmla="*/ 2518996 h 3200400"/>
                <a:gd name="connsiteX48" fmla="*/ 3375487 w 3425543"/>
                <a:gd name="connsiteY48" fmla="*/ 2538105 h 3200400"/>
                <a:gd name="connsiteX49" fmla="*/ 3399481 w 3425543"/>
                <a:gd name="connsiteY49" fmla="*/ 2500728 h 3200400"/>
                <a:gd name="connsiteX50" fmla="*/ 3398507 w 3425543"/>
                <a:gd name="connsiteY50" fmla="*/ 2505361 h 3200400"/>
                <a:gd name="connsiteX51" fmla="*/ 3418826 w 3425543"/>
                <a:gd name="connsiteY51" fmla="*/ 2420975 h 3200400"/>
                <a:gd name="connsiteX52" fmla="*/ 3394832 w 3425543"/>
                <a:gd name="connsiteY52" fmla="*/ 2365120 h 3200400"/>
                <a:gd name="connsiteX53" fmla="*/ 3425424 w 3425543"/>
                <a:gd name="connsiteY53" fmla="*/ 2233039 h 3200400"/>
                <a:gd name="connsiteX54" fmla="*/ 3405104 w 3425543"/>
                <a:gd name="connsiteY54" fmla="*/ 2023313 h 3200400"/>
                <a:gd name="connsiteX55" fmla="*/ 3395918 w 3425543"/>
                <a:gd name="connsiteY55" fmla="*/ 1836485 h 3200400"/>
                <a:gd name="connsiteX56" fmla="*/ 3316474 w 3425543"/>
                <a:gd name="connsiteY56" fmla="*/ 1601435 h 3200400"/>
                <a:gd name="connsiteX57" fmla="*/ 3208389 w 3425543"/>
                <a:gd name="connsiteY57" fmla="*/ 1388603 h 3200400"/>
                <a:gd name="connsiteX58" fmla="*/ 3170561 w 3425543"/>
                <a:gd name="connsiteY58" fmla="*/ 1140131 h 3200400"/>
                <a:gd name="connsiteX59" fmla="*/ 3251200 w 3425543"/>
                <a:gd name="connsiteY59" fmla="*/ 731520 h 3200400"/>
                <a:gd name="connsiteX60" fmla="*/ 3190240 w 3425543"/>
                <a:gd name="connsiteY60" fmla="*/ 680720 h 3200400"/>
                <a:gd name="connsiteX61" fmla="*/ 3119120 w 3425543"/>
                <a:gd name="connsiteY61" fmla="*/ 609600 h 3200400"/>
                <a:gd name="connsiteX62" fmla="*/ 2865120 w 3425543"/>
                <a:gd name="connsiteY62" fmla="*/ 477520 h 3200400"/>
                <a:gd name="connsiteX63" fmla="*/ 2672080 w 3425543"/>
                <a:gd name="connsiteY63" fmla="*/ 375920 h 3200400"/>
                <a:gd name="connsiteX64" fmla="*/ 2570480 w 3425543"/>
                <a:gd name="connsiteY64" fmla="*/ 345440 h 3200400"/>
                <a:gd name="connsiteX65" fmla="*/ 2468880 w 3425543"/>
                <a:gd name="connsiteY65" fmla="*/ 294640 h 3200400"/>
                <a:gd name="connsiteX66" fmla="*/ 2346960 w 3425543"/>
                <a:gd name="connsiteY66" fmla="*/ 243840 h 3200400"/>
                <a:gd name="connsiteX67" fmla="*/ 2306320 w 3425543"/>
                <a:gd name="connsiteY67" fmla="*/ 223520 h 3200400"/>
                <a:gd name="connsiteX68" fmla="*/ 2174240 w 3425543"/>
                <a:gd name="connsiteY68" fmla="*/ 193040 h 3200400"/>
                <a:gd name="connsiteX69" fmla="*/ 2113280 w 3425543"/>
                <a:gd name="connsiteY69" fmla="*/ 162560 h 3200400"/>
                <a:gd name="connsiteX70" fmla="*/ 1828800 w 3425543"/>
                <a:gd name="connsiteY70" fmla="*/ 111760 h 3200400"/>
                <a:gd name="connsiteX71" fmla="*/ 1757680 w 3425543"/>
                <a:gd name="connsiteY71" fmla="*/ 91440 h 3200400"/>
                <a:gd name="connsiteX72" fmla="*/ 1513840 w 3425543"/>
                <a:gd name="connsiteY72" fmla="*/ 40640 h 3200400"/>
                <a:gd name="connsiteX73" fmla="*/ 1300480 w 3425543"/>
                <a:gd name="connsiteY73" fmla="*/ 20320 h 3200400"/>
                <a:gd name="connsiteX74" fmla="*/ 1005840 w 3425543"/>
                <a:gd name="connsiteY74" fmla="*/ 0 h 3200400"/>
                <a:gd name="connsiteX75" fmla="*/ 436880 w 3425543"/>
                <a:gd name="connsiteY75" fmla="*/ 20320 h 3200400"/>
                <a:gd name="connsiteX76" fmla="*/ 345440 w 3425543"/>
                <a:gd name="connsiteY76" fmla="*/ 81280 h 3200400"/>
                <a:gd name="connsiteX77" fmla="*/ 314960 w 3425543"/>
                <a:gd name="connsiteY77" fmla="*/ 101600 h 3200400"/>
                <a:gd name="connsiteX78" fmla="*/ 284480 w 3425543"/>
                <a:gd name="connsiteY78" fmla="*/ 132080 h 3200400"/>
                <a:gd name="connsiteX79" fmla="*/ 213360 w 3425543"/>
                <a:gd name="connsiteY79" fmla="*/ 193040 h 3200400"/>
                <a:gd name="connsiteX80" fmla="*/ 182880 w 3425543"/>
                <a:gd name="connsiteY80" fmla="*/ 243840 h 3200400"/>
                <a:gd name="connsiteX81" fmla="*/ 152400 w 3425543"/>
                <a:gd name="connsiteY81" fmla="*/ 325120 h 3200400"/>
                <a:gd name="connsiteX82" fmla="*/ 101600 w 3425543"/>
                <a:gd name="connsiteY82" fmla="*/ 436880 h 3200400"/>
                <a:gd name="connsiteX83" fmla="*/ 91440 w 3425543"/>
                <a:gd name="connsiteY83" fmla="*/ 528320 h 3200400"/>
                <a:gd name="connsiteX84" fmla="*/ 71120 w 3425543"/>
                <a:gd name="connsiteY84" fmla="*/ 589280 h 3200400"/>
                <a:gd name="connsiteX85" fmla="*/ 60960 w 3425543"/>
                <a:gd name="connsiteY85" fmla="*/ 629920 h 3200400"/>
                <a:gd name="connsiteX86" fmla="*/ 50800 w 3425543"/>
                <a:gd name="connsiteY86" fmla="*/ 721360 h 3200400"/>
                <a:gd name="connsiteX87" fmla="*/ 30480 w 3425543"/>
                <a:gd name="connsiteY87" fmla="*/ 751840 h 3200400"/>
                <a:gd name="connsiteX88" fmla="*/ 0 w 3425543"/>
                <a:gd name="connsiteY88" fmla="*/ 883920 h 3200400"/>
                <a:gd name="connsiteX89" fmla="*/ 20320 w 3425543"/>
                <a:gd name="connsiteY89" fmla="*/ 1706880 h 3200400"/>
                <a:gd name="connsiteX90" fmla="*/ 121920 w 3425543"/>
                <a:gd name="connsiteY90" fmla="*/ 1788160 h 3200400"/>
                <a:gd name="connsiteX91" fmla="*/ 193040 w 3425543"/>
                <a:gd name="connsiteY91" fmla="*/ 1869440 h 3200400"/>
                <a:gd name="connsiteX92" fmla="*/ 223520 w 3425543"/>
                <a:gd name="connsiteY92" fmla="*/ 1899920 h 3200400"/>
                <a:gd name="connsiteX93" fmla="*/ 274320 w 3425543"/>
                <a:gd name="connsiteY93" fmla="*/ 2021840 h 3200400"/>
                <a:gd name="connsiteX94" fmla="*/ 284480 w 3425543"/>
                <a:gd name="connsiteY94" fmla="*/ 2103120 h 3200400"/>
                <a:gd name="connsiteX95" fmla="*/ 294640 w 3425543"/>
                <a:gd name="connsiteY95" fmla="*/ 2133600 h 3200400"/>
                <a:gd name="connsiteX96" fmla="*/ 325120 w 3425543"/>
                <a:gd name="connsiteY96" fmla="*/ 2225040 h 3200400"/>
                <a:gd name="connsiteX97" fmla="*/ 335280 w 3425543"/>
                <a:gd name="connsiteY97" fmla="*/ 2265680 h 3200400"/>
                <a:gd name="connsiteX98" fmla="*/ 345440 w 3425543"/>
                <a:gd name="connsiteY98" fmla="*/ 2316480 h 3200400"/>
                <a:gd name="connsiteX99" fmla="*/ 355600 w 3425543"/>
                <a:gd name="connsiteY99" fmla="*/ 2346960 h 3200400"/>
                <a:gd name="connsiteX100" fmla="*/ 416560 w 3425543"/>
                <a:gd name="connsiteY100" fmla="*/ 2377440 h 3200400"/>
                <a:gd name="connsiteX101" fmla="*/ 467360 w 3425543"/>
                <a:gd name="connsiteY101" fmla="*/ 2418080 h 3200400"/>
                <a:gd name="connsiteX102" fmla="*/ 487680 w 3425543"/>
                <a:gd name="connsiteY102" fmla="*/ 2448560 h 3200400"/>
                <a:gd name="connsiteX103" fmla="*/ 558800 w 3425543"/>
                <a:gd name="connsiteY103" fmla="*/ 2479040 h 3200400"/>
                <a:gd name="connsiteX104" fmla="*/ 640080 w 3425543"/>
                <a:gd name="connsiteY104" fmla="*/ 2540000 h 3200400"/>
                <a:gd name="connsiteX105" fmla="*/ 680720 w 3425543"/>
                <a:gd name="connsiteY105" fmla="*/ 2570480 h 3200400"/>
                <a:gd name="connsiteX106" fmla="*/ 822960 w 3425543"/>
                <a:gd name="connsiteY106" fmla="*/ 2590800 h 3200400"/>
                <a:gd name="connsiteX107" fmla="*/ 914400 w 3425543"/>
                <a:gd name="connsiteY107" fmla="*/ 2621280 h 3200400"/>
                <a:gd name="connsiteX108" fmla="*/ 944880 w 3425543"/>
                <a:gd name="connsiteY108" fmla="*/ 2651760 h 3200400"/>
                <a:gd name="connsiteX109" fmla="*/ 945742 w 3425543"/>
                <a:gd name="connsiteY109" fmla="*/ 2711509 h 3200400"/>
                <a:gd name="connsiteX110" fmla="*/ 1016862 w 3425543"/>
                <a:gd name="connsiteY110" fmla="*/ 2764888 h 3200400"/>
                <a:gd name="connsiteX111" fmla="*/ 1076960 w 3425543"/>
                <a:gd name="connsiteY111" fmla="*/ 265176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3425543" h="3200400">
                  <a:moveTo>
                    <a:pt x="1076960" y="2651760"/>
                  </a:moveTo>
                  <a:lnTo>
                    <a:pt x="1076960" y="2651760"/>
                  </a:lnTo>
                  <a:cubicBezTo>
                    <a:pt x="1097280" y="2628053"/>
                    <a:pt x="1117033" y="2603848"/>
                    <a:pt x="1137920" y="2580640"/>
                  </a:cubicBezTo>
                  <a:cubicBezTo>
                    <a:pt x="1147532" y="2569960"/>
                    <a:pt x="1155319" y="2556106"/>
                    <a:pt x="1168400" y="2550160"/>
                  </a:cubicBezTo>
                  <a:cubicBezTo>
                    <a:pt x="1193824" y="2538604"/>
                    <a:pt x="1222587" y="2536613"/>
                    <a:pt x="1249680" y="2529840"/>
                  </a:cubicBezTo>
                  <a:cubicBezTo>
                    <a:pt x="1259840" y="2512907"/>
                    <a:pt x="1272565" y="2497268"/>
                    <a:pt x="1280160" y="2479040"/>
                  </a:cubicBezTo>
                  <a:cubicBezTo>
                    <a:pt x="1289643" y="2456281"/>
                    <a:pt x="1288506" y="2429473"/>
                    <a:pt x="1300480" y="2407920"/>
                  </a:cubicBezTo>
                  <a:cubicBezTo>
                    <a:pt x="1306410" y="2397246"/>
                    <a:pt x="1319376" y="2391461"/>
                    <a:pt x="1330960" y="2387600"/>
                  </a:cubicBezTo>
                  <a:cubicBezTo>
                    <a:pt x="1350503" y="2381086"/>
                    <a:pt x="1371527" y="2380353"/>
                    <a:pt x="1391920" y="2377440"/>
                  </a:cubicBezTo>
                  <a:lnTo>
                    <a:pt x="1544320" y="2357120"/>
                  </a:lnTo>
                  <a:cubicBezTo>
                    <a:pt x="1561253" y="2350347"/>
                    <a:pt x="1578454" y="2344207"/>
                    <a:pt x="1595120" y="2336800"/>
                  </a:cubicBezTo>
                  <a:cubicBezTo>
                    <a:pt x="1608960" y="2330649"/>
                    <a:pt x="1620614" y="2316480"/>
                    <a:pt x="1635760" y="2316480"/>
                  </a:cubicBezTo>
                  <a:cubicBezTo>
                    <a:pt x="1657179" y="2316480"/>
                    <a:pt x="1675453" y="2334248"/>
                    <a:pt x="1696720" y="2336800"/>
                  </a:cubicBezTo>
                  <a:cubicBezTo>
                    <a:pt x="1760697" y="2344477"/>
                    <a:pt x="1825413" y="2343573"/>
                    <a:pt x="1889760" y="2346960"/>
                  </a:cubicBezTo>
                  <a:cubicBezTo>
                    <a:pt x="1899920" y="2357120"/>
                    <a:pt x="1907389" y="2371014"/>
                    <a:pt x="1920240" y="2377440"/>
                  </a:cubicBezTo>
                  <a:cubicBezTo>
                    <a:pt x="1935686" y="2385163"/>
                    <a:pt x="1954155" y="2383982"/>
                    <a:pt x="1971040" y="2387600"/>
                  </a:cubicBezTo>
                  <a:lnTo>
                    <a:pt x="2062480" y="2407920"/>
                  </a:lnTo>
                  <a:cubicBezTo>
                    <a:pt x="2072640" y="2418080"/>
                    <a:pt x="2081005" y="2430430"/>
                    <a:pt x="2092960" y="2438400"/>
                  </a:cubicBezTo>
                  <a:cubicBezTo>
                    <a:pt x="2101871" y="2444341"/>
                    <a:pt x="2093716" y="2441269"/>
                    <a:pt x="2123440" y="2448560"/>
                  </a:cubicBezTo>
                  <a:cubicBezTo>
                    <a:pt x="2153164" y="2455851"/>
                    <a:pt x="2220340" y="2465958"/>
                    <a:pt x="2271302" y="2482146"/>
                  </a:cubicBezTo>
                  <a:cubicBezTo>
                    <a:pt x="2322264" y="2498334"/>
                    <a:pt x="2273151" y="2523391"/>
                    <a:pt x="2429214" y="2545686"/>
                  </a:cubicBezTo>
                  <a:cubicBezTo>
                    <a:pt x="2483929" y="2627758"/>
                    <a:pt x="2426273" y="2683636"/>
                    <a:pt x="2437315" y="2739568"/>
                  </a:cubicBezTo>
                  <a:cubicBezTo>
                    <a:pt x="2448357" y="2795500"/>
                    <a:pt x="2473757" y="2838062"/>
                    <a:pt x="2495464" y="2881281"/>
                  </a:cubicBezTo>
                  <a:cubicBezTo>
                    <a:pt x="2517171" y="2924500"/>
                    <a:pt x="2557397" y="2995496"/>
                    <a:pt x="2567557" y="2998883"/>
                  </a:cubicBezTo>
                  <a:cubicBezTo>
                    <a:pt x="2577717" y="3009043"/>
                    <a:pt x="2582328" y="3037741"/>
                    <a:pt x="2589714" y="3062422"/>
                  </a:cubicBezTo>
                  <a:cubicBezTo>
                    <a:pt x="2597100" y="3087103"/>
                    <a:pt x="2598163" y="3130551"/>
                    <a:pt x="2611872" y="3146967"/>
                  </a:cubicBezTo>
                  <a:cubicBezTo>
                    <a:pt x="2625581" y="3163383"/>
                    <a:pt x="2645001" y="3167716"/>
                    <a:pt x="2671969" y="3160917"/>
                  </a:cubicBezTo>
                  <a:cubicBezTo>
                    <a:pt x="2698937" y="3154118"/>
                    <a:pt x="2749955" y="3108004"/>
                    <a:pt x="2773680" y="3106170"/>
                  </a:cubicBezTo>
                  <a:cubicBezTo>
                    <a:pt x="2797405" y="3104337"/>
                    <a:pt x="2807547" y="3171464"/>
                    <a:pt x="2814320" y="3149916"/>
                  </a:cubicBezTo>
                  <a:cubicBezTo>
                    <a:pt x="2821093" y="3128368"/>
                    <a:pt x="2810933" y="3000639"/>
                    <a:pt x="2814320" y="2976880"/>
                  </a:cubicBezTo>
                  <a:cubicBezTo>
                    <a:pt x="2817707" y="2953121"/>
                    <a:pt x="2824480" y="3000587"/>
                    <a:pt x="2834640" y="3007360"/>
                  </a:cubicBezTo>
                  <a:cubicBezTo>
                    <a:pt x="2846258" y="3015106"/>
                    <a:pt x="2861733" y="3014133"/>
                    <a:pt x="2875280" y="3017520"/>
                  </a:cubicBezTo>
                  <a:cubicBezTo>
                    <a:pt x="2878667" y="3037840"/>
                    <a:pt x="2876227" y="3060055"/>
                    <a:pt x="2885440" y="3078480"/>
                  </a:cubicBezTo>
                  <a:cubicBezTo>
                    <a:pt x="2890901" y="3089402"/>
                    <a:pt x="2908103" y="3089419"/>
                    <a:pt x="2915920" y="3098800"/>
                  </a:cubicBezTo>
                  <a:cubicBezTo>
                    <a:pt x="2925616" y="3110435"/>
                    <a:pt x="2928726" y="3126290"/>
                    <a:pt x="2936240" y="3139440"/>
                  </a:cubicBezTo>
                  <a:cubicBezTo>
                    <a:pt x="2955100" y="3172445"/>
                    <a:pt x="2959022" y="3172382"/>
                    <a:pt x="2987040" y="3200400"/>
                  </a:cubicBezTo>
                  <a:cubicBezTo>
                    <a:pt x="3068320" y="3197013"/>
                    <a:pt x="3150475" y="3202610"/>
                    <a:pt x="3230880" y="3190240"/>
                  </a:cubicBezTo>
                  <a:cubicBezTo>
                    <a:pt x="3242949" y="3188383"/>
                    <a:pt x="3244728" y="3170115"/>
                    <a:pt x="3251200" y="3159760"/>
                  </a:cubicBezTo>
                  <a:cubicBezTo>
                    <a:pt x="3261666" y="3143014"/>
                    <a:pt x="3272849" y="3126623"/>
                    <a:pt x="3281680" y="3108960"/>
                  </a:cubicBezTo>
                  <a:cubicBezTo>
                    <a:pt x="3310744" y="3050832"/>
                    <a:pt x="3260402" y="3097607"/>
                    <a:pt x="3332480" y="3017520"/>
                  </a:cubicBezTo>
                  <a:cubicBezTo>
                    <a:pt x="3346987" y="3001401"/>
                    <a:pt x="3366347" y="2990427"/>
                    <a:pt x="3383280" y="2976880"/>
                  </a:cubicBezTo>
                  <a:cubicBezTo>
                    <a:pt x="3390053" y="2963333"/>
                    <a:pt x="3400538" y="2949673"/>
                    <a:pt x="3403600" y="2936240"/>
                  </a:cubicBezTo>
                  <a:cubicBezTo>
                    <a:pt x="3406662" y="2922807"/>
                    <a:pt x="3402607" y="2918613"/>
                    <a:pt x="3401652" y="2896284"/>
                  </a:cubicBezTo>
                  <a:cubicBezTo>
                    <a:pt x="3400697" y="2873955"/>
                    <a:pt x="3355413" y="2844719"/>
                    <a:pt x="3397867" y="2802265"/>
                  </a:cubicBezTo>
                  <a:cubicBezTo>
                    <a:pt x="3451052" y="2669303"/>
                    <a:pt x="3409376" y="2754764"/>
                    <a:pt x="3407052" y="2729250"/>
                  </a:cubicBezTo>
                  <a:cubicBezTo>
                    <a:pt x="3404728" y="2703736"/>
                    <a:pt x="3384082" y="2676186"/>
                    <a:pt x="3383920" y="2649181"/>
                  </a:cubicBezTo>
                  <a:cubicBezTo>
                    <a:pt x="3383758" y="2622176"/>
                    <a:pt x="3406708" y="2588914"/>
                    <a:pt x="3406077" y="2567217"/>
                  </a:cubicBezTo>
                  <a:cubicBezTo>
                    <a:pt x="3405446" y="2545520"/>
                    <a:pt x="3385233" y="2523848"/>
                    <a:pt x="3380135" y="2518996"/>
                  </a:cubicBezTo>
                  <a:cubicBezTo>
                    <a:pt x="3375037" y="2514144"/>
                    <a:pt x="3372263" y="2541150"/>
                    <a:pt x="3375487" y="2538105"/>
                  </a:cubicBezTo>
                  <a:cubicBezTo>
                    <a:pt x="3378711" y="2535060"/>
                    <a:pt x="3395644" y="2506185"/>
                    <a:pt x="3399481" y="2500728"/>
                  </a:cubicBezTo>
                  <a:cubicBezTo>
                    <a:pt x="3403318" y="2495271"/>
                    <a:pt x="3395283" y="2518653"/>
                    <a:pt x="3398507" y="2505361"/>
                  </a:cubicBezTo>
                  <a:cubicBezTo>
                    <a:pt x="3401731" y="2492069"/>
                    <a:pt x="3397027" y="2508172"/>
                    <a:pt x="3418826" y="2420975"/>
                  </a:cubicBezTo>
                  <a:cubicBezTo>
                    <a:pt x="3412838" y="2133527"/>
                    <a:pt x="3393732" y="2396443"/>
                    <a:pt x="3394832" y="2365120"/>
                  </a:cubicBezTo>
                  <a:cubicBezTo>
                    <a:pt x="3395932" y="2333797"/>
                    <a:pt x="3423712" y="2290007"/>
                    <a:pt x="3425424" y="2233039"/>
                  </a:cubicBezTo>
                  <a:cubicBezTo>
                    <a:pt x="3427136" y="2176071"/>
                    <a:pt x="3410022" y="2089405"/>
                    <a:pt x="3405104" y="2023313"/>
                  </a:cubicBezTo>
                  <a:cubicBezTo>
                    <a:pt x="3400186" y="1957221"/>
                    <a:pt x="3410690" y="1906798"/>
                    <a:pt x="3395918" y="1836485"/>
                  </a:cubicBezTo>
                  <a:cubicBezTo>
                    <a:pt x="3381146" y="1766172"/>
                    <a:pt x="3347729" y="1676082"/>
                    <a:pt x="3316474" y="1601435"/>
                  </a:cubicBezTo>
                  <a:cubicBezTo>
                    <a:pt x="3285219" y="1526788"/>
                    <a:pt x="3232708" y="1465487"/>
                    <a:pt x="3208389" y="1388603"/>
                  </a:cubicBezTo>
                  <a:cubicBezTo>
                    <a:pt x="3184070" y="1311719"/>
                    <a:pt x="3163426" y="1249645"/>
                    <a:pt x="3170561" y="1140131"/>
                  </a:cubicBezTo>
                  <a:cubicBezTo>
                    <a:pt x="3177696" y="1030617"/>
                    <a:pt x="3247920" y="808088"/>
                    <a:pt x="3251200" y="731520"/>
                  </a:cubicBezTo>
                  <a:cubicBezTo>
                    <a:pt x="3254480" y="654952"/>
                    <a:pt x="3209676" y="698661"/>
                    <a:pt x="3190240" y="680720"/>
                  </a:cubicBezTo>
                  <a:cubicBezTo>
                    <a:pt x="3165605" y="657980"/>
                    <a:pt x="3147550" y="627369"/>
                    <a:pt x="3119120" y="609600"/>
                  </a:cubicBezTo>
                  <a:cubicBezTo>
                    <a:pt x="3038196" y="559022"/>
                    <a:pt x="2947550" y="525604"/>
                    <a:pt x="2865120" y="477520"/>
                  </a:cubicBezTo>
                  <a:cubicBezTo>
                    <a:pt x="2789405" y="433353"/>
                    <a:pt x="2748903" y="403034"/>
                    <a:pt x="2672080" y="375920"/>
                  </a:cubicBezTo>
                  <a:cubicBezTo>
                    <a:pt x="2638738" y="364152"/>
                    <a:pt x="2603309" y="358572"/>
                    <a:pt x="2570480" y="345440"/>
                  </a:cubicBezTo>
                  <a:cubicBezTo>
                    <a:pt x="2535324" y="331378"/>
                    <a:pt x="2503350" y="310308"/>
                    <a:pt x="2468880" y="294640"/>
                  </a:cubicBezTo>
                  <a:cubicBezTo>
                    <a:pt x="2428800" y="276422"/>
                    <a:pt x="2387295" y="261487"/>
                    <a:pt x="2346960" y="243840"/>
                  </a:cubicBezTo>
                  <a:cubicBezTo>
                    <a:pt x="2333084" y="237769"/>
                    <a:pt x="2320850" y="227794"/>
                    <a:pt x="2306320" y="223520"/>
                  </a:cubicBezTo>
                  <a:cubicBezTo>
                    <a:pt x="2262972" y="210771"/>
                    <a:pt x="2218267" y="203200"/>
                    <a:pt x="2174240" y="193040"/>
                  </a:cubicBezTo>
                  <a:cubicBezTo>
                    <a:pt x="2153920" y="182880"/>
                    <a:pt x="2134703" y="170121"/>
                    <a:pt x="2113280" y="162560"/>
                  </a:cubicBezTo>
                  <a:cubicBezTo>
                    <a:pt x="2002759" y="123552"/>
                    <a:pt x="1954047" y="126495"/>
                    <a:pt x="1828800" y="111760"/>
                  </a:cubicBezTo>
                  <a:lnTo>
                    <a:pt x="1757680" y="91440"/>
                  </a:lnTo>
                  <a:cubicBezTo>
                    <a:pt x="1678311" y="70275"/>
                    <a:pt x="1594493" y="51539"/>
                    <a:pt x="1513840" y="40640"/>
                  </a:cubicBezTo>
                  <a:cubicBezTo>
                    <a:pt x="1443042" y="31073"/>
                    <a:pt x="1371694" y="26017"/>
                    <a:pt x="1300480" y="20320"/>
                  </a:cubicBezTo>
                  <a:cubicBezTo>
                    <a:pt x="1202347" y="12469"/>
                    <a:pt x="1005840" y="0"/>
                    <a:pt x="1005840" y="0"/>
                  </a:cubicBezTo>
                  <a:cubicBezTo>
                    <a:pt x="816187" y="6773"/>
                    <a:pt x="626040" y="5065"/>
                    <a:pt x="436880" y="20320"/>
                  </a:cubicBezTo>
                  <a:cubicBezTo>
                    <a:pt x="387896" y="24270"/>
                    <a:pt x="376282" y="55578"/>
                    <a:pt x="345440" y="81280"/>
                  </a:cubicBezTo>
                  <a:cubicBezTo>
                    <a:pt x="336059" y="89097"/>
                    <a:pt x="324341" y="93783"/>
                    <a:pt x="314960" y="101600"/>
                  </a:cubicBezTo>
                  <a:cubicBezTo>
                    <a:pt x="303922" y="110798"/>
                    <a:pt x="295389" y="122729"/>
                    <a:pt x="284480" y="132080"/>
                  </a:cubicBezTo>
                  <a:cubicBezTo>
                    <a:pt x="255637" y="156802"/>
                    <a:pt x="236050" y="162787"/>
                    <a:pt x="213360" y="193040"/>
                  </a:cubicBezTo>
                  <a:cubicBezTo>
                    <a:pt x="201512" y="208838"/>
                    <a:pt x="193040" y="226907"/>
                    <a:pt x="182880" y="243840"/>
                  </a:cubicBezTo>
                  <a:cubicBezTo>
                    <a:pt x="165548" y="313169"/>
                    <a:pt x="182760" y="256811"/>
                    <a:pt x="152400" y="325120"/>
                  </a:cubicBezTo>
                  <a:cubicBezTo>
                    <a:pt x="94885" y="454528"/>
                    <a:pt x="176059" y="287962"/>
                    <a:pt x="101600" y="436880"/>
                  </a:cubicBezTo>
                  <a:cubicBezTo>
                    <a:pt x="98213" y="467360"/>
                    <a:pt x="97454" y="498248"/>
                    <a:pt x="91440" y="528320"/>
                  </a:cubicBezTo>
                  <a:cubicBezTo>
                    <a:pt x="87239" y="549323"/>
                    <a:pt x="77275" y="568764"/>
                    <a:pt x="71120" y="589280"/>
                  </a:cubicBezTo>
                  <a:cubicBezTo>
                    <a:pt x="67108" y="602655"/>
                    <a:pt x="64347" y="616373"/>
                    <a:pt x="60960" y="629920"/>
                  </a:cubicBezTo>
                  <a:cubicBezTo>
                    <a:pt x="57573" y="660400"/>
                    <a:pt x="58238" y="691608"/>
                    <a:pt x="50800" y="721360"/>
                  </a:cubicBezTo>
                  <a:cubicBezTo>
                    <a:pt x="47838" y="733206"/>
                    <a:pt x="34122" y="740185"/>
                    <a:pt x="30480" y="751840"/>
                  </a:cubicBezTo>
                  <a:cubicBezTo>
                    <a:pt x="17003" y="794967"/>
                    <a:pt x="10160" y="839893"/>
                    <a:pt x="0" y="883920"/>
                  </a:cubicBezTo>
                  <a:cubicBezTo>
                    <a:pt x="6773" y="1158240"/>
                    <a:pt x="-4807" y="1433629"/>
                    <a:pt x="20320" y="1706880"/>
                  </a:cubicBezTo>
                  <a:cubicBezTo>
                    <a:pt x="25198" y="1759925"/>
                    <a:pt x="90779" y="1764805"/>
                    <a:pt x="121920" y="1788160"/>
                  </a:cubicBezTo>
                  <a:cubicBezTo>
                    <a:pt x="161961" y="1818191"/>
                    <a:pt x="162178" y="1833434"/>
                    <a:pt x="193040" y="1869440"/>
                  </a:cubicBezTo>
                  <a:cubicBezTo>
                    <a:pt x="202391" y="1880349"/>
                    <a:pt x="213360" y="1889760"/>
                    <a:pt x="223520" y="1899920"/>
                  </a:cubicBezTo>
                  <a:cubicBezTo>
                    <a:pt x="240453" y="1940560"/>
                    <a:pt x="268859" y="1978153"/>
                    <a:pt x="274320" y="2021840"/>
                  </a:cubicBezTo>
                  <a:cubicBezTo>
                    <a:pt x="277707" y="2048933"/>
                    <a:pt x="279596" y="2076256"/>
                    <a:pt x="284480" y="2103120"/>
                  </a:cubicBezTo>
                  <a:cubicBezTo>
                    <a:pt x="286396" y="2113657"/>
                    <a:pt x="292317" y="2123145"/>
                    <a:pt x="294640" y="2133600"/>
                  </a:cubicBezTo>
                  <a:cubicBezTo>
                    <a:pt x="312891" y="2215730"/>
                    <a:pt x="289767" y="2172010"/>
                    <a:pt x="325120" y="2225040"/>
                  </a:cubicBezTo>
                  <a:cubicBezTo>
                    <a:pt x="328507" y="2238587"/>
                    <a:pt x="332251" y="2252049"/>
                    <a:pt x="335280" y="2265680"/>
                  </a:cubicBezTo>
                  <a:cubicBezTo>
                    <a:pt x="339026" y="2282537"/>
                    <a:pt x="341252" y="2299727"/>
                    <a:pt x="345440" y="2316480"/>
                  </a:cubicBezTo>
                  <a:cubicBezTo>
                    <a:pt x="348037" y="2326870"/>
                    <a:pt x="348910" y="2338597"/>
                    <a:pt x="355600" y="2346960"/>
                  </a:cubicBezTo>
                  <a:cubicBezTo>
                    <a:pt x="369924" y="2364865"/>
                    <a:pt x="396481" y="2370747"/>
                    <a:pt x="416560" y="2377440"/>
                  </a:cubicBezTo>
                  <a:cubicBezTo>
                    <a:pt x="433493" y="2390987"/>
                    <a:pt x="452026" y="2402746"/>
                    <a:pt x="467360" y="2418080"/>
                  </a:cubicBezTo>
                  <a:cubicBezTo>
                    <a:pt x="475994" y="2426714"/>
                    <a:pt x="478299" y="2440743"/>
                    <a:pt x="487680" y="2448560"/>
                  </a:cubicBezTo>
                  <a:cubicBezTo>
                    <a:pt x="504420" y="2462510"/>
                    <a:pt x="537625" y="2471982"/>
                    <a:pt x="558800" y="2479040"/>
                  </a:cubicBezTo>
                  <a:cubicBezTo>
                    <a:pt x="612576" y="2550741"/>
                    <a:pt x="560253" y="2495652"/>
                    <a:pt x="640080" y="2540000"/>
                  </a:cubicBezTo>
                  <a:cubicBezTo>
                    <a:pt x="654882" y="2548224"/>
                    <a:pt x="665246" y="2563603"/>
                    <a:pt x="680720" y="2570480"/>
                  </a:cubicBezTo>
                  <a:cubicBezTo>
                    <a:pt x="702286" y="2580065"/>
                    <a:pt x="819679" y="2590435"/>
                    <a:pt x="822960" y="2590800"/>
                  </a:cubicBezTo>
                  <a:cubicBezTo>
                    <a:pt x="853440" y="2600960"/>
                    <a:pt x="891682" y="2598562"/>
                    <a:pt x="914400" y="2621280"/>
                  </a:cubicBezTo>
                  <a:cubicBezTo>
                    <a:pt x="924560" y="2631440"/>
                    <a:pt x="939656" y="2636722"/>
                    <a:pt x="944880" y="2651760"/>
                  </a:cubicBezTo>
                  <a:cubicBezTo>
                    <a:pt x="950104" y="2666798"/>
                    <a:pt x="928989" y="2707321"/>
                    <a:pt x="945742" y="2711509"/>
                  </a:cubicBezTo>
                  <a:cubicBezTo>
                    <a:pt x="994058" y="2723588"/>
                    <a:pt x="959849" y="2755386"/>
                    <a:pt x="1016862" y="2764888"/>
                  </a:cubicBezTo>
                  <a:cubicBezTo>
                    <a:pt x="1023543" y="2766002"/>
                    <a:pt x="1075267" y="2656840"/>
                    <a:pt x="1076960" y="26517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48426" y="172562"/>
            <a:ext cx="6023302" cy="686166"/>
          </a:xfrm>
        </p:spPr>
        <p:txBody>
          <a:bodyPr>
            <a:normAutofit fontScale="90000"/>
          </a:bodyPr>
          <a:lstStyle/>
          <a:p>
            <a:r>
              <a:rPr lang="fr-FR" sz="3200" dirty="0">
                <a:solidFill>
                  <a:srgbClr val="000090"/>
                </a:solidFill>
              </a:rPr>
              <a:t>Truite : expérimentation sur le BV Brévenne, 2 AAPPMA volontaires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76049" y="3124210"/>
            <a:ext cx="10967020" cy="715060"/>
          </a:xfrm>
        </p:spPr>
        <p:txBody>
          <a:bodyPr/>
          <a:lstStyle/>
          <a:p>
            <a:pPr lvl="1"/>
            <a:r>
              <a:rPr lang="fr-FR" sz="2000" i="1" dirty="0">
                <a:solidFill>
                  <a:srgbClr val="FFC000"/>
                </a:solidFill>
              </a:rPr>
              <a:t>Prélèvement stock TRF : </a:t>
            </a:r>
            <a:r>
              <a:rPr lang="fr-FR" sz="2000" b="1" i="1" dirty="0">
                <a:solidFill>
                  <a:srgbClr val="FFC000"/>
                </a:solidFill>
              </a:rPr>
              <a:t>51 à 63% ?</a:t>
            </a:r>
            <a:r>
              <a:rPr lang="fr-FR" sz="2000" b="1" i="1" dirty="0">
                <a:sym typeface="Wingdings" panose="05000000000000000000" pitchFamily="2" charset="2"/>
              </a:rPr>
              <a:t> FC [20-25cm]</a:t>
            </a:r>
            <a:endParaRPr lang="fr-FR" sz="2000" i="1" dirty="0"/>
          </a:p>
          <a:p>
            <a:r>
              <a:rPr lang="fr-FR" sz="2400" dirty="0"/>
              <a:t>Contexte Q et T°C très difficile </a:t>
            </a:r>
          </a:p>
          <a:p>
            <a:pPr lvl="1"/>
            <a:r>
              <a:rPr lang="fr-FR" sz="2000" dirty="0"/>
              <a:t>5 étiages critiques en 8 ans + canicules…</a:t>
            </a:r>
          </a:p>
          <a:p>
            <a:pPr algn="l"/>
            <a:r>
              <a:rPr lang="fr-FR" sz="2400" dirty="0"/>
              <a:t>Suivi 2019-2022:</a:t>
            </a:r>
          </a:p>
          <a:p>
            <a:pPr lvl="1"/>
            <a:r>
              <a:rPr lang="fr-FR" sz="2000" dirty="0"/>
              <a:t>carnets et enquêtes (67 à 167 sorties/an, 180 à 412h/an)</a:t>
            </a:r>
          </a:p>
          <a:p>
            <a:pPr lvl="2"/>
            <a:r>
              <a:rPr lang="fr-FR" sz="1600" dirty="0"/>
              <a:t>+ données 2008 / enquêtes</a:t>
            </a:r>
          </a:p>
          <a:p>
            <a:pPr lvl="1"/>
            <a:r>
              <a:rPr lang="fr-FR" sz="2000" dirty="0"/>
              <a:t>4 stations pêche électrique depuis 2004/2007 </a:t>
            </a:r>
          </a:p>
          <a:p>
            <a:pPr lvl="1"/>
            <a:r>
              <a:rPr lang="fr-FR" sz="2000" dirty="0"/>
              <a:t>historique sur Brévenne depuis 1986 et RHP (1996)</a:t>
            </a:r>
          </a:p>
        </p:txBody>
      </p:sp>
      <p:sp>
        <p:nvSpPr>
          <p:cNvPr id="8" name="Sous-titre 2"/>
          <p:cNvSpPr txBox="1">
            <a:spLocks/>
          </p:cNvSpPr>
          <p:nvPr/>
        </p:nvSpPr>
        <p:spPr>
          <a:xfrm>
            <a:off x="1331404" y="4511047"/>
            <a:ext cx="9455285" cy="12655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5CB5480-3BFD-2116-D27E-C5744952FB6C}"/>
              </a:ext>
            </a:extLst>
          </p:cNvPr>
          <p:cNvSpPr/>
          <p:nvPr/>
        </p:nvSpPr>
        <p:spPr>
          <a:xfrm>
            <a:off x="9692523" y="3472090"/>
            <a:ext cx="260930" cy="270946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0172BE5-D1B6-DD1E-151B-415F2D7CC8B9}"/>
              </a:ext>
            </a:extLst>
          </p:cNvPr>
          <p:cNvSpPr/>
          <p:nvPr/>
        </p:nvSpPr>
        <p:spPr>
          <a:xfrm>
            <a:off x="9587131" y="2671028"/>
            <a:ext cx="260930" cy="270946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F203A848-5E36-9828-6B6C-16CDD6CD7756}"/>
              </a:ext>
            </a:extLst>
          </p:cNvPr>
          <p:cNvSpPr/>
          <p:nvPr/>
        </p:nvSpPr>
        <p:spPr>
          <a:xfrm>
            <a:off x="9692523" y="4871870"/>
            <a:ext cx="260930" cy="271936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A2FF64BA-F05D-004B-6584-C3EDD7DCC061}"/>
              </a:ext>
            </a:extLst>
          </p:cNvPr>
          <p:cNvSpPr/>
          <p:nvPr/>
        </p:nvSpPr>
        <p:spPr>
          <a:xfrm>
            <a:off x="9191114" y="5264345"/>
            <a:ext cx="260930" cy="272608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E894888-BFEE-5930-AF9B-F7D299BA4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8776" y="5302900"/>
            <a:ext cx="1465564" cy="15551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55BB387-1582-1D52-1DF0-C87435CCF601}"/>
              </a:ext>
            </a:extLst>
          </p:cNvPr>
          <p:cNvSpPr txBox="1"/>
          <p:nvPr/>
        </p:nvSpPr>
        <p:spPr>
          <a:xfrm>
            <a:off x="9822988" y="2389801"/>
            <a:ext cx="892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2A3E91"/>
                </a:solidFill>
              </a:rPr>
              <a:t>Conan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4BEC3B8-5A48-8DBA-B733-619FC79B9033}"/>
              </a:ext>
            </a:extLst>
          </p:cNvPr>
          <p:cNvSpPr txBox="1"/>
          <p:nvPr/>
        </p:nvSpPr>
        <p:spPr>
          <a:xfrm>
            <a:off x="8955177" y="3399890"/>
            <a:ext cx="892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2A3E91"/>
                </a:solidFill>
              </a:rPr>
              <a:t>Cosne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33837C4-7A15-E47A-2F7F-40260295F6E0}"/>
              </a:ext>
            </a:extLst>
          </p:cNvPr>
          <p:cNvSpPr txBox="1"/>
          <p:nvPr/>
        </p:nvSpPr>
        <p:spPr>
          <a:xfrm rot="19105721">
            <a:off x="7852980" y="5058391"/>
            <a:ext cx="1240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2A3E91"/>
                </a:solidFill>
              </a:rPr>
              <a:t>Brévenne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0C7FCCBC-6BB5-FF14-D3AB-8122940CFAA0}"/>
              </a:ext>
            </a:extLst>
          </p:cNvPr>
          <p:cNvCxnSpPr>
            <a:cxnSpLocks/>
          </p:cNvCxnSpPr>
          <p:nvPr/>
        </p:nvCxnSpPr>
        <p:spPr>
          <a:xfrm>
            <a:off x="7991152" y="6704441"/>
            <a:ext cx="262521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C6387CE6-E8FC-ECD6-20D7-17AE52D7EB15}"/>
              </a:ext>
            </a:extLst>
          </p:cNvPr>
          <p:cNvSpPr txBox="1"/>
          <p:nvPr/>
        </p:nvSpPr>
        <p:spPr>
          <a:xfrm>
            <a:off x="8439148" y="6363031"/>
            <a:ext cx="1791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10km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17C27CB-72C5-CF36-95FB-4AB0E750B1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977" y="37433"/>
            <a:ext cx="1183003" cy="130688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FF8296B-2B7B-5777-8987-8AC849FCCA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609"/>
            <a:ext cx="1205254" cy="133147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F136413-40C9-6B7D-9C0C-5993C9026D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8469" y="223537"/>
            <a:ext cx="3229680" cy="1202452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3E69D63F-2F2B-3852-14AA-7D7D767175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837740"/>
              </p:ext>
            </p:extLst>
          </p:nvPr>
        </p:nvGraphicFramePr>
        <p:xfrm>
          <a:off x="996296" y="1233660"/>
          <a:ext cx="7325957" cy="18218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9772">
                  <a:extLst>
                    <a:ext uri="{9D8B030D-6E8A-4147-A177-3AD203B41FA5}">
                      <a16:colId xmlns:a16="http://schemas.microsoft.com/office/drawing/2014/main" val="1398131292"/>
                    </a:ext>
                  </a:extLst>
                </a:gridCol>
                <a:gridCol w="561069">
                  <a:extLst>
                    <a:ext uri="{9D8B030D-6E8A-4147-A177-3AD203B41FA5}">
                      <a16:colId xmlns:a16="http://schemas.microsoft.com/office/drawing/2014/main" val="2593900642"/>
                    </a:ext>
                  </a:extLst>
                </a:gridCol>
                <a:gridCol w="993893">
                  <a:extLst>
                    <a:ext uri="{9D8B030D-6E8A-4147-A177-3AD203B41FA5}">
                      <a16:colId xmlns:a16="http://schemas.microsoft.com/office/drawing/2014/main" val="1233955933"/>
                    </a:ext>
                  </a:extLst>
                </a:gridCol>
                <a:gridCol w="1074046">
                  <a:extLst>
                    <a:ext uri="{9D8B030D-6E8A-4147-A177-3AD203B41FA5}">
                      <a16:colId xmlns:a16="http://schemas.microsoft.com/office/drawing/2014/main" val="1126682453"/>
                    </a:ext>
                  </a:extLst>
                </a:gridCol>
                <a:gridCol w="2484821">
                  <a:extLst>
                    <a:ext uri="{9D8B030D-6E8A-4147-A177-3AD203B41FA5}">
                      <a16:colId xmlns:a16="http://schemas.microsoft.com/office/drawing/2014/main" val="890808744"/>
                    </a:ext>
                  </a:extLst>
                </a:gridCol>
                <a:gridCol w="1282356">
                  <a:extLst>
                    <a:ext uri="{9D8B030D-6E8A-4147-A177-3AD203B41FA5}">
                      <a16:colId xmlns:a16="http://schemas.microsoft.com/office/drawing/2014/main" val="910062884"/>
                    </a:ext>
                  </a:extLst>
                </a:gridCol>
              </a:tblGrid>
              <a:tr h="41529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 </a:t>
                      </a:r>
                      <a:endParaRPr lang="fr-FR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</a:rPr>
                        <a:t>km</a:t>
                      </a:r>
                      <a:endParaRPr lang="fr-F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</a:rPr>
                        <a:t>ha Surface en eau</a:t>
                      </a:r>
                      <a:endParaRPr lang="fr-F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</a:rPr>
                        <a:t>kg/ha TRF</a:t>
                      </a:r>
                      <a:endParaRPr lang="fr-F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</a:rPr>
                        <a:t>Pression de pêche (h/ha/an)</a:t>
                      </a:r>
                      <a:endParaRPr lang="fr-F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fr-F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37646"/>
                  </a:ext>
                </a:extLst>
              </a:tr>
              <a:tr h="41529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Enquête pêcheurs 2008</a:t>
                      </a: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u="none" strike="noStrike" dirty="0">
                          <a:effectLst/>
                        </a:rPr>
                        <a:t>SDDLP 2020</a:t>
                      </a:r>
                      <a:endParaRPr lang="fr-FR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606328"/>
                  </a:ext>
                </a:extLst>
              </a:tr>
              <a:tr h="43496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</a:rPr>
                        <a:t>Brévenne</a:t>
                      </a:r>
                      <a:endParaRPr lang="fr-F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18</a:t>
                      </a:r>
                      <a:endParaRPr lang="fr-F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10</a:t>
                      </a:r>
                      <a:endParaRPr lang="fr-FR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10-40</a:t>
                      </a:r>
                      <a:endParaRPr lang="fr-FR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</a:rPr>
                        <a:t>150</a:t>
                      </a:r>
                      <a:r>
                        <a:rPr lang="fr-FR" sz="1800" u="none" strike="noStrike" dirty="0">
                          <a:effectLst/>
                        </a:rPr>
                        <a:t>?</a:t>
                      </a:r>
                      <a:endParaRPr lang="fr-F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</a:rPr>
                        <a:t>650</a:t>
                      </a:r>
                      <a:r>
                        <a:rPr lang="fr-FR" sz="1800" u="none" strike="noStrike" dirty="0">
                          <a:effectLst/>
                        </a:rPr>
                        <a:t>?</a:t>
                      </a:r>
                      <a:r>
                        <a:rPr lang="fr-FR" sz="1600" u="none" strike="noStrike" dirty="0">
                          <a:effectLst/>
                        </a:rPr>
                        <a:t> </a:t>
                      </a:r>
                    </a:p>
                    <a:p>
                      <a:pPr algn="ctr" fontAlgn="ctr"/>
                      <a:r>
                        <a:rPr lang="fr-FR" sz="1200" u="none" strike="noStrike" dirty="0">
                          <a:effectLst/>
                        </a:rPr>
                        <a:t>(436 cartes annuelles)</a:t>
                      </a:r>
                      <a:endParaRPr lang="fr-F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232153"/>
                  </a:ext>
                </a:extLst>
              </a:tr>
              <a:tr h="49427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</a:rPr>
                        <a:t>Affluents</a:t>
                      </a:r>
                      <a:endParaRPr lang="fr-F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30</a:t>
                      </a:r>
                      <a:endParaRPr lang="fr-FR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5</a:t>
                      </a:r>
                      <a:endParaRPr lang="fr-F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100-150</a:t>
                      </a:r>
                      <a:endParaRPr lang="fr-FR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Conan : 1 pêcheur, </a:t>
                      </a:r>
                    </a:p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25 sorties = </a:t>
                      </a:r>
                      <a:r>
                        <a:rPr lang="fr-FR" sz="1800" b="1" u="none" strike="noStrike" dirty="0">
                          <a:effectLst/>
                        </a:rPr>
                        <a:t>34</a:t>
                      </a:r>
                      <a:r>
                        <a:rPr lang="fr-FR" sz="1800" u="none" strike="noStrike" dirty="0">
                          <a:effectLst/>
                        </a:rPr>
                        <a:t>…</a:t>
                      </a:r>
                      <a:endParaRPr lang="fr-FR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73914"/>
                  </a:ext>
                </a:extLst>
              </a:tr>
            </a:tbl>
          </a:graphicData>
        </a:graphic>
      </p:graphicFrame>
      <p:sp>
        <p:nvSpPr>
          <p:cNvPr id="4" name="Ellipse 3">
            <a:extLst>
              <a:ext uri="{FF2B5EF4-FFF2-40B4-BE49-F238E27FC236}">
                <a16:creationId xmlns:a16="http://schemas.microsoft.com/office/drawing/2014/main" id="{DE97F670-A78D-98ED-35D0-1F056FE3B627}"/>
              </a:ext>
            </a:extLst>
          </p:cNvPr>
          <p:cNvSpPr/>
          <p:nvPr/>
        </p:nvSpPr>
        <p:spPr>
          <a:xfrm>
            <a:off x="10479424" y="2691967"/>
            <a:ext cx="260930" cy="270946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DCDC4E42-24C2-3414-7D80-E299047B4110}"/>
              </a:ext>
            </a:extLst>
          </p:cNvPr>
          <p:cNvSpPr/>
          <p:nvPr/>
        </p:nvSpPr>
        <p:spPr>
          <a:xfrm>
            <a:off x="6924583" y="5228946"/>
            <a:ext cx="1597980" cy="1500327"/>
          </a:xfrm>
          <a:custGeom>
            <a:avLst/>
            <a:gdLst>
              <a:gd name="connsiteX0" fmla="*/ 834500 w 1597980"/>
              <a:gd name="connsiteY0" fmla="*/ 0 h 1455938"/>
              <a:gd name="connsiteX1" fmla="*/ 843378 w 1597980"/>
              <a:gd name="connsiteY1" fmla="*/ 159798 h 1455938"/>
              <a:gd name="connsiteX2" fmla="*/ 914400 w 1597980"/>
              <a:gd name="connsiteY2" fmla="*/ 248575 h 1455938"/>
              <a:gd name="connsiteX3" fmla="*/ 967666 w 1597980"/>
              <a:gd name="connsiteY3" fmla="*/ 292963 h 1455938"/>
              <a:gd name="connsiteX4" fmla="*/ 985421 w 1597980"/>
              <a:gd name="connsiteY4" fmla="*/ 470516 h 1455938"/>
              <a:gd name="connsiteX5" fmla="*/ 1118586 w 1597980"/>
              <a:gd name="connsiteY5" fmla="*/ 479394 h 1455938"/>
              <a:gd name="connsiteX6" fmla="*/ 1198485 w 1597980"/>
              <a:gd name="connsiteY6" fmla="*/ 479394 h 1455938"/>
              <a:gd name="connsiteX7" fmla="*/ 1251751 w 1597980"/>
              <a:gd name="connsiteY7" fmla="*/ 585926 h 1455938"/>
              <a:gd name="connsiteX8" fmla="*/ 1296139 w 1597980"/>
              <a:gd name="connsiteY8" fmla="*/ 692458 h 1455938"/>
              <a:gd name="connsiteX9" fmla="*/ 1429304 w 1597980"/>
              <a:gd name="connsiteY9" fmla="*/ 772357 h 1455938"/>
              <a:gd name="connsiteX10" fmla="*/ 1544714 w 1597980"/>
              <a:gd name="connsiteY10" fmla="*/ 843379 h 1455938"/>
              <a:gd name="connsiteX11" fmla="*/ 1597980 w 1597980"/>
              <a:gd name="connsiteY11" fmla="*/ 843379 h 1455938"/>
              <a:gd name="connsiteX12" fmla="*/ 1464815 w 1597980"/>
              <a:gd name="connsiteY12" fmla="*/ 985421 h 1455938"/>
              <a:gd name="connsiteX13" fmla="*/ 1154097 w 1597980"/>
              <a:gd name="connsiteY13" fmla="*/ 1171852 h 1455938"/>
              <a:gd name="connsiteX14" fmla="*/ 807867 w 1597980"/>
              <a:gd name="connsiteY14" fmla="*/ 1420427 h 1455938"/>
              <a:gd name="connsiteX15" fmla="*/ 594803 w 1597980"/>
              <a:gd name="connsiteY15" fmla="*/ 1455938 h 1455938"/>
              <a:gd name="connsiteX16" fmla="*/ 399495 w 1597980"/>
              <a:gd name="connsiteY16" fmla="*/ 1278384 h 1455938"/>
              <a:gd name="connsiteX17" fmla="*/ 17755 w 1597980"/>
              <a:gd name="connsiteY17" fmla="*/ 887767 h 1455938"/>
              <a:gd name="connsiteX18" fmla="*/ 0 w 1597980"/>
              <a:gd name="connsiteY18" fmla="*/ 807868 h 1455938"/>
              <a:gd name="connsiteX19" fmla="*/ 257452 w 1597980"/>
              <a:gd name="connsiteY19" fmla="*/ 541538 h 1455938"/>
              <a:gd name="connsiteX20" fmla="*/ 506027 w 1597980"/>
              <a:gd name="connsiteY20" fmla="*/ 221942 h 1455938"/>
              <a:gd name="connsiteX21" fmla="*/ 834500 w 1597980"/>
              <a:gd name="connsiteY21" fmla="*/ 0 h 1455938"/>
              <a:gd name="connsiteX0" fmla="*/ 834500 w 1597980"/>
              <a:gd name="connsiteY0" fmla="*/ 0 h 1455938"/>
              <a:gd name="connsiteX1" fmla="*/ 843378 w 1597980"/>
              <a:gd name="connsiteY1" fmla="*/ 159798 h 1455938"/>
              <a:gd name="connsiteX2" fmla="*/ 914400 w 1597980"/>
              <a:gd name="connsiteY2" fmla="*/ 248575 h 1455938"/>
              <a:gd name="connsiteX3" fmla="*/ 967666 w 1597980"/>
              <a:gd name="connsiteY3" fmla="*/ 292963 h 1455938"/>
              <a:gd name="connsiteX4" fmla="*/ 1012054 w 1597980"/>
              <a:gd name="connsiteY4" fmla="*/ 452761 h 1455938"/>
              <a:gd name="connsiteX5" fmla="*/ 1118586 w 1597980"/>
              <a:gd name="connsiteY5" fmla="*/ 479394 h 1455938"/>
              <a:gd name="connsiteX6" fmla="*/ 1198485 w 1597980"/>
              <a:gd name="connsiteY6" fmla="*/ 479394 h 1455938"/>
              <a:gd name="connsiteX7" fmla="*/ 1251751 w 1597980"/>
              <a:gd name="connsiteY7" fmla="*/ 585926 h 1455938"/>
              <a:gd name="connsiteX8" fmla="*/ 1296139 w 1597980"/>
              <a:gd name="connsiteY8" fmla="*/ 692458 h 1455938"/>
              <a:gd name="connsiteX9" fmla="*/ 1429304 w 1597980"/>
              <a:gd name="connsiteY9" fmla="*/ 772357 h 1455938"/>
              <a:gd name="connsiteX10" fmla="*/ 1544714 w 1597980"/>
              <a:gd name="connsiteY10" fmla="*/ 843379 h 1455938"/>
              <a:gd name="connsiteX11" fmla="*/ 1597980 w 1597980"/>
              <a:gd name="connsiteY11" fmla="*/ 843379 h 1455938"/>
              <a:gd name="connsiteX12" fmla="*/ 1464815 w 1597980"/>
              <a:gd name="connsiteY12" fmla="*/ 985421 h 1455938"/>
              <a:gd name="connsiteX13" fmla="*/ 1154097 w 1597980"/>
              <a:gd name="connsiteY13" fmla="*/ 1171852 h 1455938"/>
              <a:gd name="connsiteX14" fmla="*/ 807867 w 1597980"/>
              <a:gd name="connsiteY14" fmla="*/ 1420427 h 1455938"/>
              <a:gd name="connsiteX15" fmla="*/ 594803 w 1597980"/>
              <a:gd name="connsiteY15" fmla="*/ 1455938 h 1455938"/>
              <a:gd name="connsiteX16" fmla="*/ 399495 w 1597980"/>
              <a:gd name="connsiteY16" fmla="*/ 1278384 h 1455938"/>
              <a:gd name="connsiteX17" fmla="*/ 17755 w 1597980"/>
              <a:gd name="connsiteY17" fmla="*/ 887767 h 1455938"/>
              <a:gd name="connsiteX18" fmla="*/ 0 w 1597980"/>
              <a:gd name="connsiteY18" fmla="*/ 807868 h 1455938"/>
              <a:gd name="connsiteX19" fmla="*/ 257452 w 1597980"/>
              <a:gd name="connsiteY19" fmla="*/ 541538 h 1455938"/>
              <a:gd name="connsiteX20" fmla="*/ 506027 w 1597980"/>
              <a:gd name="connsiteY20" fmla="*/ 221942 h 1455938"/>
              <a:gd name="connsiteX21" fmla="*/ 834500 w 1597980"/>
              <a:gd name="connsiteY21" fmla="*/ 0 h 1455938"/>
              <a:gd name="connsiteX0" fmla="*/ 781234 w 1597980"/>
              <a:gd name="connsiteY0" fmla="*/ 0 h 1500327"/>
              <a:gd name="connsiteX1" fmla="*/ 843378 w 1597980"/>
              <a:gd name="connsiteY1" fmla="*/ 204187 h 1500327"/>
              <a:gd name="connsiteX2" fmla="*/ 914400 w 1597980"/>
              <a:gd name="connsiteY2" fmla="*/ 292964 h 1500327"/>
              <a:gd name="connsiteX3" fmla="*/ 967666 w 1597980"/>
              <a:gd name="connsiteY3" fmla="*/ 337352 h 1500327"/>
              <a:gd name="connsiteX4" fmla="*/ 1012054 w 1597980"/>
              <a:gd name="connsiteY4" fmla="*/ 497150 h 1500327"/>
              <a:gd name="connsiteX5" fmla="*/ 1118586 w 1597980"/>
              <a:gd name="connsiteY5" fmla="*/ 523783 h 1500327"/>
              <a:gd name="connsiteX6" fmla="*/ 1198485 w 1597980"/>
              <a:gd name="connsiteY6" fmla="*/ 523783 h 1500327"/>
              <a:gd name="connsiteX7" fmla="*/ 1251751 w 1597980"/>
              <a:gd name="connsiteY7" fmla="*/ 630315 h 1500327"/>
              <a:gd name="connsiteX8" fmla="*/ 1296139 w 1597980"/>
              <a:gd name="connsiteY8" fmla="*/ 736847 h 1500327"/>
              <a:gd name="connsiteX9" fmla="*/ 1429304 w 1597980"/>
              <a:gd name="connsiteY9" fmla="*/ 816746 h 1500327"/>
              <a:gd name="connsiteX10" fmla="*/ 1544714 w 1597980"/>
              <a:gd name="connsiteY10" fmla="*/ 887768 h 1500327"/>
              <a:gd name="connsiteX11" fmla="*/ 1597980 w 1597980"/>
              <a:gd name="connsiteY11" fmla="*/ 887768 h 1500327"/>
              <a:gd name="connsiteX12" fmla="*/ 1464815 w 1597980"/>
              <a:gd name="connsiteY12" fmla="*/ 1029810 h 1500327"/>
              <a:gd name="connsiteX13" fmla="*/ 1154097 w 1597980"/>
              <a:gd name="connsiteY13" fmla="*/ 1216241 h 1500327"/>
              <a:gd name="connsiteX14" fmla="*/ 807867 w 1597980"/>
              <a:gd name="connsiteY14" fmla="*/ 1464816 h 1500327"/>
              <a:gd name="connsiteX15" fmla="*/ 594803 w 1597980"/>
              <a:gd name="connsiteY15" fmla="*/ 1500327 h 1500327"/>
              <a:gd name="connsiteX16" fmla="*/ 399495 w 1597980"/>
              <a:gd name="connsiteY16" fmla="*/ 1322773 h 1500327"/>
              <a:gd name="connsiteX17" fmla="*/ 17755 w 1597980"/>
              <a:gd name="connsiteY17" fmla="*/ 932156 h 1500327"/>
              <a:gd name="connsiteX18" fmla="*/ 0 w 1597980"/>
              <a:gd name="connsiteY18" fmla="*/ 852257 h 1500327"/>
              <a:gd name="connsiteX19" fmla="*/ 257452 w 1597980"/>
              <a:gd name="connsiteY19" fmla="*/ 585927 h 1500327"/>
              <a:gd name="connsiteX20" fmla="*/ 506027 w 1597980"/>
              <a:gd name="connsiteY20" fmla="*/ 266331 h 1500327"/>
              <a:gd name="connsiteX21" fmla="*/ 781234 w 1597980"/>
              <a:gd name="connsiteY21" fmla="*/ 0 h 1500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97980" h="1500327">
                <a:moveTo>
                  <a:pt x="781234" y="0"/>
                </a:moveTo>
                <a:lnTo>
                  <a:pt x="843378" y="204187"/>
                </a:lnTo>
                <a:lnTo>
                  <a:pt x="914400" y="292964"/>
                </a:lnTo>
                <a:lnTo>
                  <a:pt x="967666" y="337352"/>
                </a:lnTo>
                <a:lnTo>
                  <a:pt x="1012054" y="497150"/>
                </a:lnTo>
                <a:lnTo>
                  <a:pt x="1118586" y="523783"/>
                </a:lnTo>
                <a:lnTo>
                  <a:pt x="1198485" y="523783"/>
                </a:lnTo>
                <a:lnTo>
                  <a:pt x="1251751" y="630315"/>
                </a:lnTo>
                <a:lnTo>
                  <a:pt x="1296139" y="736847"/>
                </a:lnTo>
                <a:lnTo>
                  <a:pt x="1429304" y="816746"/>
                </a:lnTo>
                <a:lnTo>
                  <a:pt x="1544714" y="887768"/>
                </a:lnTo>
                <a:lnTo>
                  <a:pt x="1597980" y="887768"/>
                </a:lnTo>
                <a:lnTo>
                  <a:pt x="1464815" y="1029810"/>
                </a:lnTo>
                <a:lnTo>
                  <a:pt x="1154097" y="1216241"/>
                </a:lnTo>
                <a:lnTo>
                  <a:pt x="807867" y="1464816"/>
                </a:lnTo>
                <a:lnTo>
                  <a:pt x="594803" y="1500327"/>
                </a:lnTo>
                <a:lnTo>
                  <a:pt x="399495" y="1322773"/>
                </a:lnTo>
                <a:lnTo>
                  <a:pt x="17755" y="932156"/>
                </a:lnTo>
                <a:lnTo>
                  <a:pt x="0" y="852257"/>
                </a:lnTo>
                <a:lnTo>
                  <a:pt x="257452" y="585927"/>
                </a:lnTo>
                <a:lnTo>
                  <a:pt x="506027" y="266331"/>
                </a:lnTo>
                <a:lnTo>
                  <a:pt x="78123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142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9" grpId="0" animBg="1"/>
      <p:bldP spid="20" grpId="0" animBg="1"/>
      <p:bldP spid="21" grpId="0" animBg="1"/>
      <p:bldP spid="22" grpId="0" animBg="1"/>
      <p:bldP spid="26" grpId="0"/>
      <p:bldP spid="27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77E66F7-B577-7E91-50E8-59BC3F7FFE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22"/>
          <a:stretch/>
        </p:blipFill>
        <p:spPr>
          <a:xfrm>
            <a:off x="7092" y="-341250"/>
            <a:ext cx="12184908" cy="719925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A6DE7DC-1C44-4A34-479D-BEEDDC1F1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84908" cy="652080"/>
          </a:xfrm>
          <a:solidFill>
            <a:schemeClr val="bg1">
              <a:alpha val="90000"/>
            </a:schemeClr>
          </a:solidFill>
        </p:spPr>
        <p:txBody>
          <a:bodyPr>
            <a:noAutofit/>
          </a:bodyPr>
          <a:lstStyle/>
          <a:p>
            <a:r>
              <a:rPr lang="fr-FR" sz="3200" dirty="0">
                <a:solidFill>
                  <a:srgbClr val="000090"/>
                </a:solidFill>
              </a:rPr>
              <a:t>Quelle évolution des paramètres démographiques et halieutiques?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6071270-EF3B-0CBD-4F8C-63414A2923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652" y="922076"/>
            <a:ext cx="11647852" cy="1790979"/>
          </a:xfrm>
          <a:solidFill>
            <a:schemeClr val="bg1">
              <a:alpha val="80000"/>
            </a:schemeClr>
          </a:solidFill>
        </p:spPr>
        <p:txBody>
          <a:bodyPr/>
          <a:lstStyle/>
          <a:p>
            <a:r>
              <a:rPr lang="fr-FR" sz="2800" dirty="0"/>
              <a:t>Cas du Conan</a:t>
            </a:r>
          </a:p>
          <a:p>
            <a:pPr lvl="1"/>
            <a:r>
              <a:rPr lang="fr-FR" sz="2400" dirty="0"/>
              <a:t>Pêches électriques FD : RAS (comme sur les 2 affluents à faible croissance!)</a:t>
            </a:r>
          </a:p>
          <a:p>
            <a:pPr lvl="2"/>
            <a:r>
              <a:rPr lang="fr-FR" sz="2000" b="1" dirty="0"/>
              <a:t> Aucune TRF&gt;30cm sur 6 stations, 36 pêches sur 22 ans sur tout le Conan, 3438 TRF… mais :</a:t>
            </a:r>
          </a:p>
          <a:p>
            <a:pPr lvl="1"/>
            <a:r>
              <a:rPr lang="fr-FR" sz="2400" dirty="0"/>
              <a:t>Captures des pêcheurs et RHP 25 ans (parcours plus en aval, habitats ++, croissance +) :</a:t>
            </a:r>
            <a:endParaRPr lang="fr-FR" sz="28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4996658-D2BB-A11A-C639-D5727E57E4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146" y="2747228"/>
            <a:ext cx="5715413" cy="4076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D0F0608-AD04-059B-DB9C-60D3C25A92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3429" y="3624979"/>
            <a:ext cx="3621716" cy="522536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61B498A-5225-D1CD-1268-3663EF5E7B03}"/>
              </a:ext>
            </a:extLst>
          </p:cNvPr>
          <p:cNvSpPr/>
          <p:nvPr/>
        </p:nvSpPr>
        <p:spPr>
          <a:xfrm>
            <a:off x="4692580" y="5581976"/>
            <a:ext cx="1225899" cy="920707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792A1F-ADC1-AC04-C29F-0DAD7A16FD84}"/>
              </a:ext>
            </a:extLst>
          </p:cNvPr>
          <p:cNvSpPr/>
          <p:nvPr/>
        </p:nvSpPr>
        <p:spPr>
          <a:xfrm>
            <a:off x="4851699" y="5683382"/>
            <a:ext cx="989703" cy="78196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EA27C80-95D1-5F95-BFF8-54B7613829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4605" y="2755036"/>
            <a:ext cx="5108249" cy="410296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3AFACE2-B010-E45F-1C01-3B82BE0A0F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8488" y="3150528"/>
            <a:ext cx="4678260" cy="2395936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D7FCC6FC-B0BD-1F54-FD66-C2E91344BAE0}"/>
              </a:ext>
            </a:extLst>
          </p:cNvPr>
          <p:cNvGrpSpPr/>
          <p:nvPr/>
        </p:nvGrpSpPr>
        <p:grpSpPr>
          <a:xfrm>
            <a:off x="10995040" y="6124401"/>
            <a:ext cx="509070" cy="378282"/>
            <a:chOff x="5056465" y="5591735"/>
            <a:chExt cx="509070" cy="378282"/>
          </a:xfrm>
        </p:grpSpPr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09964055-BED1-5E67-60E8-8D90EC7359DC}"/>
                </a:ext>
              </a:extLst>
            </p:cNvPr>
            <p:cNvCxnSpPr/>
            <p:nvPr/>
          </p:nvCxnSpPr>
          <p:spPr>
            <a:xfrm>
              <a:off x="5099125" y="5593976"/>
              <a:ext cx="0" cy="355003"/>
            </a:xfrm>
            <a:prstGeom prst="straightConnector1">
              <a:avLst/>
            </a:prstGeom>
            <a:ln w="3175">
              <a:solidFill>
                <a:schemeClr val="tx1"/>
              </a:solidFill>
              <a:headEnd type="none"/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4A0AC963-7586-7DD5-6996-7AF84CCA2770}"/>
                </a:ext>
              </a:extLst>
            </p:cNvPr>
            <p:cNvSpPr txBox="1"/>
            <p:nvPr/>
          </p:nvSpPr>
          <p:spPr>
            <a:xfrm>
              <a:off x="5166206" y="5600685"/>
              <a:ext cx="3993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b="0" i="0" dirty="0">
                  <a:solidFill>
                    <a:srgbClr val="595959"/>
                  </a:solidFill>
                  <a:effectLst/>
                  <a:latin typeface="arial" panose="020B0604020202020204" pitchFamily="34" charset="0"/>
                </a:rPr>
                <a:t>σ</a:t>
              </a:r>
              <a:endParaRPr lang="fr-FR" dirty="0">
                <a:solidFill>
                  <a:srgbClr val="595959"/>
                </a:solidFill>
              </a:endParaRP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E807A742-B096-0AA7-AEEF-59B9D9E73834}"/>
                </a:ext>
              </a:extLst>
            </p:cNvPr>
            <p:cNvCxnSpPr>
              <a:cxnSpLocks/>
            </p:cNvCxnSpPr>
            <p:nvPr/>
          </p:nvCxnSpPr>
          <p:spPr>
            <a:xfrm>
              <a:off x="5056465" y="5591735"/>
              <a:ext cx="85319" cy="0"/>
            </a:xfrm>
            <a:prstGeom prst="straightConnector1">
              <a:avLst/>
            </a:prstGeom>
            <a:ln w="3175">
              <a:solidFill>
                <a:schemeClr val="tx1"/>
              </a:solidFill>
              <a:headEnd type="none"/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B1E6DDF8-4E2A-4602-A247-A0DD1C1E741E}"/>
                </a:ext>
              </a:extLst>
            </p:cNvPr>
            <p:cNvCxnSpPr>
              <a:cxnSpLocks/>
            </p:cNvCxnSpPr>
            <p:nvPr/>
          </p:nvCxnSpPr>
          <p:spPr>
            <a:xfrm>
              <a:off x="5056465" y="5951444"/>
              <a:ext cx="85319" cy="0"/>
            </a:xfrm>
            <a:prstGeom prst="straightConnector1">
              <a:avLst/>
            </a:prstGeom>
            <a:ln w="3175">
              <a:solidFill>
                <a:schemeClr val="tx1"/>
              </a:solidFill>
              <a:headEnd type="none"/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8805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16" grpId="0" animBg="1"/>
      <p:bldP spid="17" grpId="0" animBg="1"/>
      <p:bldP spid="1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0F639E38-B0D3-11CB-75A4-F8C9DE5D6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37" y="1220171"/>
            <a:ext cx="5666304" cy="42497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63B281-8A7D-AAF3-3CD0-FF9048034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235" y="1220171"/>
            <a:ext cx="5601465" cy="424972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A6DE7DC-1C44-4A34-479D-BEEDDC1F1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109" y="534005"/>
            <a:ext cx="10363200" cy="686166"/>
          </a:xfrm>
        </p:spPr>
        <p:txBody>
          <a:bodyPr>
            <a:no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fr-FR" sz="2800" dirty="0"/>
              <a:t>Cas du Cosne :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6071270-EF3B-0CBD-4F8C-63414A2923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87309" y="1547528"/>
            <a:ext cx="5764437" cy="3671244"/>
          </a:xfrm>
          <a:solidFill>
            <a:schemeClr val="bg1">
              <a:alpha val="80000"/>
            </a:schemeClr>
          </a:solidFill>
        </p:spPr>
        <p:txBody>
          <a:bodyPr/>
          <a:lstStyle/>
          <a:p>
            <a:r>
              <a:rPr lang="fr-FR" sz="2400" dirty="0"/>
              <a:t>Les 3 dernières années comptent plus de TRF&gt;30cm que les 15 précédentes réunies</a:t>
            </a:r>
          </a:p>
          <a:p>
            <a:endParaRPr lang="fr-FR" sz="2400" dirty="0"/>
          </a:p>
          <a:p>
            <a:r>
              <a:rPr lang="fr-FR" sz="2400" dirty="0"/>
              <a:t>Le record de taille 2005-2019 (34cm) a été battu à 4 reprises ces 3 dernières saisons (37,5cm en 2022)</a:t>
            </a:r>
          </a:p>
          <a:p>
            <a:endParaRPr lang="fr-FR" sz="2400" dirty="0"/>
          </a:p>
          <a:p>
            <a:pPr marL="0" indent="0">
              <a:buNone/>
            </a:pPr>
            <a:r>
              <a:rPr lang="fr-FR" sz="2400" dirty="0"/>
              <a:t>=&gt; les records de biomasse s’enchaînent sur la station ; </a:t>
            </a:r>
            <a:r>
              <a:rPr lang="fr-FR" sz="1800" dirty="0"/>
              <a:t>(+43% en moyenne sous FC vs -21% / dpt 69)</a:t>
            </a:r>
            <a:endParaRPr lang="fr-FR" sz="2400" dirty="0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D5E530F0-E292-99C2-A495-90F45DC7E4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7285283"/>
              </p:ext>
            </p:extLst>
          </p:nvPr>
        </p:nvGraphicFramePr>
        <p:xfrm>
          <a:off x="956901" y="1436914"/>
          <a:ext cx="4763844" cy="4728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0E3ACFAE-C8BC-4249-AAF9-727B72AA3635}"/>
              </a:ext>
            </a:extLst>
          </p:cNvPr>
          <p:cNvCxnSpPr>
            <a:cxnSpLocks/>
          </p:cNvCxnSpPr>
          <p:nvPr/>
        </p:nvCxnSpPr>
        <p:spPr>
          <a:xfrm flipV="1">
            <a:off x="2447243" y="3120364"/>
            <a:ext cx="243719" cy="11479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FF3EAEEE-879C-74B9-1694-DB562D9E9744}"/>
              </a:ext>
            </a:extLst>
          </p:cNvPr>
          <p:cNvCxnSpPr>
            <a:cxnSpLocks/>
          </p:cNvCxnSpPr>
          <p:nvPr/>
        </p:nvCxnSpPr>
        <p:spPr>
          <a:xfrm flipV="1">
            <a:off x="4389062" y="3601982"/>
            <a:ext cx="258242" cy="12002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FD97C1CD-3F8C-211A-B0D8-D1D70192970F}"/>
              </a:ext>
            </a:extLst>
          </p:cNvPr>
          <p:cNvSpPr txBox="1"/>
          <p:nvPr/>
        </p:nvSpPr>
        <p:spPr>
          <a:xfrm>
            <a:off x="1761852" y="2768956"/>
            <a:ext cx="779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X2,4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395BCE4-B4FA-BD75-059D-C82E60EFC557}"/>
              </a:ext>
            </a:extLst>
          </p:cNvPr>
          <p:cNvSpPr txBox="1"/>
          <p:nvPr/>
        </p:nvSpPr>
        <p:spPr>
          <a:xfrm>
            <a:off x="3658785" y="3511551"/>
            <a:ext cx="779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X5,6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69D939-118C-6034-747A-7547FE3F932C}"/>
              </a:ext>
            </a:extLst>
          </p:cNvPr>
          <p:cNvSpPr/>
          <p:nvPr/>
        </p:nvSpPr>
        <p:spPr>
          <a:xfrm>
            <a:off x="2669082" y="1906337"/>
            <a:ext cx="646539" cy="31013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C11B46-A29A-3AA0-A752-52E9F3142499}"/>
              </a:ext>
            </a:extLst>
          </p:cNvPr>
          <p:cNvSpPr/>
          <p:nvPr/>
        </p:nvSpPr>
        <p:spPr>
          <a:xfrm>
            <a:off x="4677972" y="1906337"/>
            <a:ext cx="646539" cy="31013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20CAC09-CF3C-E217-69F8-AA409850ABDE}"/>
              </a:ext>
            </a:extLst>
          </p:cNvPr>
          <p:cNvGrpSpPr/>
          <p:nvPr/>
        </p:nvGrpSpPr>
        <p:grpSpPr>
          <a:xfrm>
            <a:off x="5056465" y="5591735"/>
            <a:ext cx="509070" cy="378282"/>
            <a:chOff x="5056465" y="5591735"/>
            <a:chExt cx="509070" cy="378282"/>
          </a:xfrm>
        </p:grpSpPr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0095D3E4-B26F-2E9F-8695-CACCFA35C052}"/>
                </a:ext>
              </a:extLst>
            </p:cNvPr>
            <p:cNvCxnSpPr/>
            <p:nvPr/>
          </p:nvCxnSpPr>
          <p:spPr>
            <a:xfrm>
              <a:off x="5099125" y="5593976"/>
              <a:ext cx="0" cy="355003"/>
            </a:xfrm>
            <a:prstGeom prst="straightConnector1">
              <a:avLst/>
            </a:prstGeom>
            <a:ln w="3175">
              <a:solidFill>
                <a:schemeClr val="tx1"/>
              </a:solidFill>
              <a:headEnd type="none"/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53B2618-7F9A-0742-2FDB-BDEDAC849105}"/>
                </a:ext>
              </a:extLst>
            </p:cNvPr>
            <p:cNvSpPr txBox="1"/>
            <p:nvPr/>
          </p:nvSpPr>
          <p:spPr>
            <a:xfrm>
              <a:off x="5166206" y="5600685"/>
              <a:ext cx="3993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b="0" i="0" dirty="0">
                  <a:solidFill>
                    <a:srgbClr val="595959"/>
                  </a:solidFill>
                  <a:effectLst/>
                  <a:latin typeface="arial" panose="020B0604020202020204" pitchFamily="34" charset="0"/>
                </a:rPr>
                <a:t>σ</a:t>
              </a:r>
              <a:endParaRPr lang="fr-FR" dirty="0">
                <a:solidFill>
                  <a:srgbClr val="595959"/>
                </a:solidFill>
              </a:endParaRP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4A71F93B-9E8A-E421-ACF9-DA0FCA08D692}"/>
                </a:ext>
              </a:extLst>
            </p:cNvPr>
            <p:cNvCxnSpPr>
              <a:cxnSpLocks/>
            </p:cNvCxnSpPr>
            <p:nvPr/>
          </p:nvCxnSpPr>
          <p:spPr>
            <a:xfrm>
              <a:off x="5056465" y="5591735"/>
              <a:ext cx="85319" cy="0"/>
            </a:xfrm>
            <a:prstGeom prst="straightConnector1">
              <a:avLst/>
            </a:prstGeom>
            <a:ln w="3175">
              <a:solidFill>
                <a:schemeClr val="tx1"/>
              </a:solidFill>
              <a:headEnd type="none"/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A296C1B0-DCB4-C0E0-24EE-414CB713877C}"/>
                </a:ext>
              </a:extLst>
            </p:cNvPr>
            <p:cNvCxnSpPr>
              <a:cxnSpLocks/>
            </p:cNvCxnSpPr>
            <p:nvPr/>
          </p:nvCxnSpPr>
          <p:spPr>
            <a:xfrm>
              <a:off x="5056465" y="5951444"/>
              <a:ext cx="85319" cy="0"/>
            </a:xfrm>
            <a:prstGeom prst="straightConnector1">
              <a:avLst/>
            </a:prstGeom>
            <a:ln w="3175">
              <a:solidFill>
                <a:schemeClr val="tx1"/>
              </a:solidFill>
              <a:headEnd type="none"/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62780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Graphic spid="4" grpId="0">
        <p:bldAsOne/>
      </p:bldGraphic>
      <p:bldP spid="11" grpId="0"/>
      <p:bldP spid="12" grpId="0"/>
      <p:bldP spid="9" grpId="0" animBg="1"/>
      <p:bldP spid="9" grpId="1" animBg="1"/>
      <p:bldP spid="10" grpId="0" animBg="1"/>
      <p:bldP spid="10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AB9AAD9-F63E-A9CB-92EE-98AE97F5B7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272" b="8479"/>
          <a:stretch/>
        </p:blipFill>
        <p:spPr>
          <a:xfrm>
            <a:off x="-1" y="1"/>
            <a:ext cx="12173173" cy="6858000"/>
          </a:xfrm>
          <a:prstGeom prst="rect">
            <a:avLst/>
          </a:prstGeom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AB6CEE04-95BB-D1C7-AB40-2F718B8AFC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478417" y="597207"/>
            <a:ext cx="7118748" cy="5627349"/>
          </a:xfrm>
          <a:solidFill>
            <a:schemeClr val="bg1">
              <a:alpha val="80000"/>
            </a:schemeClr>
          </a:solidFill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fr-FR" b="1" dirty="0"/>
              <a:t>Cas de la Brévenne :</a:t>
            </a:r>
            <a:endParaRPr lang="fr-FR" sz="2400" b="1" dirty="0"/>
          </a:p>
          <a:p>
            <a:pPr lvl="1"/>
            <a:r>
              <a:rPr lang="fr-FR" sz="2400" b="1" dirty="0"/>
              <a:t>4 ans après :</a:t>
            </a:r>
          </a:p>
          <a:p>
            <a:pPr lvl="1">
              <a:buFont typeface="Symbol" panose="05050102010706020507" pitchFamily="18" charset="2"/>
              <a:buChar char="Þ"/>
            </a:pPr>
            <a:r>
              <a:rPr lang="fr-FR" sz="2400" dirty="0"/>
              <a:t>%&gt;25cm X2</a:t>
            </a:r>
          </a:p>
          <a:p>
            <a:pPr lvl="1">
              <a:buFont typeface="Symbol" panose="05050102010706020507" pitchFamily="18" charset="2"/>
              <a:buChar char="Þ"/>
            </a:pPr>
            <a:r>
              <a:rPr lang="fr-FR" sz="2400" dirty="0"/>
              <a:t>%≥30cm : X3</a:t>
            </a:r>
            <a:endParaRPr lang="fr-FR" dirty="0"/>
          </a:p>
          <a:p>
            <a:pPr lvl="1">
              <a:buFontTx/>
              <a:buChar char="-"/>
            </a:pPr>
            <a:endParaRPr lang="fr-FR" sz="2400" dirty="0"/>
          </a:p>
          <a:p>
            <a:pPr lvl="1">
              <a:buFontTx/>
              <a:buChar char="-"/>
            </a:pPr>
            <a:endParaRPr lang="fr-FR" sz="2400" dirty="0"/>
          </a:p>
          <a:p>
            <a:pPr lvl="1">
              <a:buFontTx/>
              <a:buChar char="-"/>
            </a:pPr>
            <a:endParaRPr lang="fr-FR" sz="2400" dirty="0"/>
          </a:p>
          <a:p>
            <a:pPr marL="457200" lvl="1" indent="0">
              <a:buNone/>
            </a:pPr>
            <a:r>
              <a:rPr lang="fr-FR" sz="2400" b="1" dirty="0"/>
              <a:t>- Evolution CPUE </a:t>
            </a:r>
            <a:r>
              <a:rPr lang="fr-FR" sz="2400" b="1" dirty="0" err="1"/>
              <a:t>ind</a:t>
            </a:r>
            <a:r>
              <a:rPr lang="fr-FR" sz="2400" b="1" dirty="0"/>
              <a:t>./h (2008-2019) vs (2021-2022)</a:t>
            </a:r>
          </a:p>
          <a:p>
            <a:pPr lvl="1">
              <a:buFont typeface="Symbol" panose="05050102010706020507" pitchFamily="18" charset="2"/>
              <a:buChar char="Þ"/>
            </a:pPr>
            <a:r>
              <a:rPr lang="fr-FR" sz="2400" dirty="0"/>
              <a:t>Stabilité des 10-19cm et 20-25cm </a:t>
            </a:r>
            <a:r>
              <a:rPr lang="fr-FR" sz="2000" dirty="0"/>
              <a:t>(X1,4 et 0,9)</a:t>
            </a:r>
            <a:endParaRPr lang="fr-FR" sz="2400" dirty="0"/>
          </a:p>
          <a:p>
            <a:pPr lvl="1">
              <a:buFont typeface="Symbol" panose="05050102010706020507" pitchFamily="18" charset="2"/>
              <a:buChar char="Þ"/>
            </a:pPr>
            <a:r>
              <a:rPr lang="fr-FR" sz="2400" dirty="0"/>
              <a:t>&gt;25cm X2 et ≥30cm X3</a:t>
            </a:r>
          </a:p>
          <a:p>
            <a:pPr marL="457200" lvl="1" indent="0">
              <a:buNone/>
            </a:pPr>
            <a:r>
              <a:rPr lang="fr-FR" sz="2400" dirty="0"/>
              <a:t>	</a:t>
            </a:r>
          </a:p>
          <a:p>
            <a:pPr marL="457200" lvl="1" indent="0">
              <a:buNone/>
            </a:pPr>
            <a:r>
              <a:rPr lang="fr-FR" sz="2400" dirty="0"/>
              <a:t>		</a:t>
            </a:r>
            <a:r>
              <a:rPr lang="fr-FR" sz="2400" b="1" dirty="0"/>
              <a:t>Soit pour 1TRF ≥30cm : 47h =&gt; 14h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6BB61A3-3726-7851-3DF8-F7E271C5CD63}"/>
              </a:ext>
            </a:extLst>
          </p:cNvPr>
          <p:cNvGrpSpPr/>
          <p:nvPr/>
        </p:nvGrpSpPr>
        <p:grpSpPr>
          <a:xfrm>
            <a:off x="6595251" y="1"/>
            <a:ext cx="5633192" cy="6927563"/>
            <a:chOff x="6651006" y="1"/>
            <a:chExt cx="5633192" cy="6927563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5A4C542-BB82-FEE2-3C12-87B0AF5B1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51006" y="1"/>
              <a:ext cx="5633192" cy="6224555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DA7809AA-8602-7909-DA75-08C4208E69AA}"/>
                </a:ext>
              </a:extLst>
            </p:cNvPr>
            <p:cNvSpPr txBox="1"/>
            <p:nvPr/>
          </p:nvSpPr>
          <p:spPr>
            <a:xfrm>
              <a:off x="8112293" y="6093899"/>
              <a:ext cx="844228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rIns="36000" rtlCol="0">
              <a:spAutoFit/>
            </a:bodyPr>
            <a:lstStyle/>
            <a:p>
              <a:pPr algn="ctr"/>
              <a:r>
                <a:rPr lang="fr-FR" sz="1200" dirty="0"/>
                <a:t>Carnets + enquêtes 2008-2019</a:t>
              </a:r>
            </a:p>
            <a:p>
              <a:pPr algn="ctr"/>
              <a:r>
                <a:rPr lang="fr-FR" sz="1200" dirty="0"/>
                <a:t> n= 109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CBF40FC-F9A3-59FF-32D1-85FBD7C64F26}"/>
                </a:ext>
              </a:extLst>
            </p:cNvPr>
            <p:cNvSpPr txBox="1"/>
            <p:nvPr/>
          </p:nvSpPr>
          <p:spPr>
            <a:xfrm>
              <a:off x="7342192" y="6089639"/>
              <a:ext cx="844228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rIns="36000" rtlCol="0">
              <a:spAutoFit/>
            </a:bodyPr>
            <a:lstStyle/>
            <a:p>
              <a:pPr algn="ctr"/>
              <a:r>
                <a:rPr lang="fr-FR" sz="1200" dirty="0"/>
                <a:t>Pêche électrique 1986-2018</a:t>
              </a:r>
            </a:p>
            <a:p>
              <a:pPr algn="ctr"/>
              <a:r>
                <a:rPr lang="fr-FR" sz="1200" dirty="0"/>
                <a:t> n= 244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D309F86E-8726-5FBF-82EF-D03FD8CF7200}"/>
                </a:ext>
              </a:extLst>
            </p:cNvPr>
            <p:cNvSpPr txBox="1"/>
            <p:nvPr/>
          </p:nvSpPr>
          <p:spPr>
            <a:xfrm>
              <a:off x="9958070" y="6089441"/>
              <a:ext cx="758934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rIns="36000" rtlCol="0">
              <a:spAutoFit/>
            </a:bodyPr>
            <a:lstStyle/>
            <a:p>
              <a:pPr algn="ctr"/>
              <a:r>
                <a:rPr lang="fr-FR" sz="1200" dirty="0"/>
                <a:t>Carnets + enquêtes 2020</a:t>
              </a:r>
            </a:p>
            <a:p>
              <a:pPr algn="ctr"/>
              <a:r>
                <a:rPr lang="fr-FR" sz="1200" dirty="0"/>
                <a:t> n= 79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3DBE487A-8AFD-7AED-2C46-455121B15A4B}"/>
                </a:ext>
              </a:extLst>
            </p:cNvPr>
            <p:cNvSpPr txBox="1"/>
            <p:nvPr/>
          </p:nvSpPr>
          <p:spPr>
            <a:xfrm>
              <a:off x="11328944" y="6089639"/>
              <a:ext cx="844228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rIns="36000" rtlCol="0">
              <a:spAutoFit/>
            </a:bodyPr>
            <a:lstStyle/>
            <a:p>
              <a:pPr algn="ctr"/>
              <a:r>
                <a:rPr lang="fr-FR" sz="1200" dirty="0"/>
                <a:t>Carnets + enquêtes 2022</a:t>
              </a:r>
            </a:p>
            <a:p>
              <a:pPr algn="ctr"/>
              <a:r>
                <a:rPr lang="fr-FR" sz="1200" dirty="0"/>
                <a:t> n= 96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DFB7F41D-0F58-8C12-3F5A-B36FBB3C31FD}"/>
                </a:ext>
              </a:extLst>
            </p:cNvPr>
            <p:cNvSpPr txBox="1"/>
            <p:nvPr/>
          </p:nvSpPr>
          <p:spPr>
            <a:xfrm>
              <a:off x="10672400" y="6096567"/>
              <a:ext cx="758934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rIns="36000" rtlCol="0">
              <a:spAutoFit/>
            </a:bodyPr>
            <a:lstStyle/>
            <a:p>
              <a:pPr algn="ctr"/>
              <a:r>
                <a:rPr lang="fr-FR" sz="1200" dirty="0"/>
                <a:t>Carnets + enquêtes 2021</a:t>
              </a:r>
            </a:p>
            <a:p>
              <a:pPr algn="ctr"/>
              <a:r>
                <a:rPr lang="fr-FR" sz="1200" dirty="0"/>
                <a:t> n= 97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77D9734-C158-D6C0-5393-F885E1588E4B}"/>
                </a:ext>
              </a:extLst>
            </p:cNvPr>
            <p:cNvSpPr/>
            <p:nvPr/>
          </p:nvSpPr>
          <p:spPr>
            <a:xfrm>
              <a:off x="8900750" y="6145612"/>
              <a:ext cx="1057320" cy="7792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A5855AC-C419-4C8D-AA3D-80B89E12E78E}"/>
                </a:ext>
              </a:extLst>
            </p:cNvPr>
            <p:cNvSpPr/>
            <p:nvPr/>
          </p:nvSpPr>
          <p:spPr>
            <a:xfrm>
              <a:off x="6662156" y="6141155"/>
              <a:ext cx="733359" cy="7792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6FC0AF88-DB5E-EAAB-5348-592F1B742BF4}"/>
              </a:ext>
            </a:extLst>
          </p:cNvPr>
          <p:cNvGrpSpPr/>
          <p:nvPr/>
        </p:nvGrpSpPr>
        <p:grpSpPr>
          <a:xfrm>
            <a:off x="9962407" y="1959974"/>
            <a:ext cx="794524" cy="383692"/>
            <a:chOff x="9955035" y="799091"/>
            <a:chExt cx="794524" cy="383692"/>
          </a:xfrm>
        </p:grpSpPr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010D1CF9-3FCA-E447-4CAC-116CCF0FF9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01438" y="1132653"/>
              <a:ext cx="106849" cy="24198"/>
            </a:xfrm>
            <a:prstGeom prst="line">
              <a:avLst/>
            </a:prstGeom>
            <a:ln w="63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5CDB0BEC-D2A0-164D-64CD-7715C5ECB6B2}"/>
                </a:ext>
              </a:extLst>
            </p:cNvPr>
            <p:cNvGrpSpPr/>
            <p:nvPr/>
          </p:nvGrpSpPr>
          <p:grpSpPr>
            <a:xfrm>
              <a:off x="9955035" y="799091"/>
              <a:ext cx="794524" cy="383692"/>
              <a:chOff x="9955035" y="799091"/>
              <a:chExt cx="794524" cy="383692"/>
            </a:xfrm>
          </p:grpSpPr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68871D80-84FD-A5D3-2741-B8A5788D85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283800" y="1002582"/>
                <a:ext cx="136995" cy="116238"/>
              </a:xfrm>
              <a:prstGeom prst="rect">
                <a:avLst/>
              </a:prstGeom>
            </p:spPr>
          </p:pic>
          <p:grpSp>
            <p:nvGrpSpPr>
              <p:cNvPr id="51" name="Groupe 50">
                <a:extLst>
                  <a:ext uri="{FF2B5EF4-FFF2-40B4-BE49-F238E27FC236}">
                    <a16:creationId xmlns:a16="http://schemas.microsoft.com/office/drawing/2014/main" id="{E79C8865-6BF4-C5F8-51EC-E5C52537063C}"/>
                  </a:ext>
                </a:extLst>
              </p:cNvPr>
              <p:cNvGrpSpPr/>
              <p:nvPr/>
            </p:nvGrpSpPr>
            <p:grpSpPr>
              <a:xfrm>
                <a:off x="9955035" y="799091"/>
                <a:ext cx="794524" cy="383692"/>
                <a:chOff x="9955035" y="799091"/>
                <a:chExt cx="794524" cy="383692"/>
              </a:xfrm>
            </p:grpSpPr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736DF523-9DE8-C0B2-6FA4-390D05D07C94}"/>
                    </a:ext>
                  </a:extLst>
                </p:cNvPr>
                <p:cNvSpPr txBox="1"/>
                <p:nvPr/>
              </p:nvSpPr>
              <p:spPr>
                <a:xfrm>
                  <a:off x="9955035" y="799091"/>
                  <a:ext cx="79452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fr-FR" sz="1100" dirty="0"/>
                    <a:t>1038g</a:t>
                  </a:r>
                </a:p>
              </p:txBody>
            </p:sp>
            <p:cxnSp>
              <p:nvCxnSpPr>
                <p:cNvPr id="50" name="Connecteur droit 49">
                  <a:extLst>
                    <a:ext uri="{FF2B5EF4-FFF2-40B4-BE49-F238E27FC236}">
                      <a16:creationId xmlns:a16="http://schemas.microsoft.com/office/drawing/2014/main" id="{F48BDD51-E467-5E83-F2CD-1CDFE3B52D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298872" y="1158585"/>
                  <a:ext cx="106849" cy="24198"/>
                </a:xfrm>
                <a:prstGeom prst="line">
                  <a:avLst/>
                </a:prstGeom>
                <a:ln w="6350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F8868F03-21A3-4F4E-C603-70F49AFC9E48}"/>
              </a:ext>
            </a:extLst>
          </p:cNvPr>
          <p:cNvSpPr/>
          <p:nvPr/>
        </p:nvSpPr>
        <p:spPr>
          <a:xfrm>
            <a:off x="7372800" y="479502"/>
            <a:ext cx="1700668" cy="5174166"/>
          </a:xfrm>
          <a:prstGeom prst="roundRect">
            <a:avLst/>
          </a:prstGeom>
          <a:solidFill>
            <a:srgbClr val="FF0000">
              <a:alpha val="21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Organigramme : Jonction de sommaire 55">
            <a:extLst>
              <a:ext uri="{FF2B5EF4-FFF2-40B4-BE49-F238E27FC236}">
                <a16:creationId xmlns:a16="http://schemas.microsoft.com/office/drawing/2014/main" id="{0DD277B2-B9B2-FAF8-D42E-39C2E2777E26}"/>
              </a:ext>
            </a:extLst>
          </p:cNvPr>
          <p:cNvSpPr/>
          <p:nvPr/>
        </p:nvSpPr>
        <p:spPr>
          <a:xfrm>
            <a:off x="10308810" y="5271724"/>
            <a:ext cx="104283" cy="98704"/>
          </a:xfrm>
          <a:prstGeom prst="flowChartSummingJunction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D03DDF9-9C1B-8071-C2BA-4A7E82751B5A}"/>
              </a:ext>
            </a:extLst>
          </p:cNvPr>
          <p:cNvSpPr/>
          <p:nvPr/>
        </p:nvSpPr>
        <p:spPr>
          <a:xfrm>
            <a:off x="10065081" y="488045"/>
            <a:ext cx="1899507" cy="560852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BA924C7-643E-0746-6A52-1918FC0B707E}"/>
              </a:ext>
            </a:extLst>
          </p:cNvPr>
          <p:cNvSpPr/>
          <p:nvPr/>
        </p:nvSpPr>
        <p:spPr>
          <a:xfrm>
            <a:off x="10042779" y="495170"/>
            <a:ext cx="1921809" cy="4821656"/>
          </a:xfrm>
          <a:prstGeom prst="roundRect">
            <a:avLst/>
          </a:prstGeom>
          <a:solidFill>
            <a:srgbClr val="00B0F0">
              <a:alpha val="21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F04EB70-81D3-5179-A7C0-6B184CE2770B}"/>
              </a:ext>
            </a:extLst>
          </p:cNvPr>
          <p:cNvSpPr/>
          <p:nvPr/>
        </p:nvSpPr>
        <p:spPr>
          <a:xfrm flipV="1">
            <a:off x="7372800" y="5649951"/>
            <a:ext cx="1700668" cy="418488"/>
          </a:xfrm>
          <a:prstGeom prst="roundRect">
            <a:avLst/>
          </a:prstGeom>
          <a:solidFill>
            <a:srgbClr val="00B0F0">
              <a:alpha val="21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AC29873-617E-A451-8F5F-454CE522EB5F}"/>
              </a:ext>
            </a:extLst>
          </p:cNvPr>
          <p:cNvSpPr/>
          <p:nvPr/>
        </p:nvSpPr>
        <p:spPr>
          <a:xfrm flipV="1">
            <a:off x="10042779" y="5323952"/>
            <a:ext cx="1921809" cy="762811"/>
          </a:xfrm>
          <a:prstGeom prst="roundRect">
            <a:avLst/>
          </a:prstGeom>
          <a:solidFill>
            <a:srgbClr val="FF0000">
              <a:alpha val="21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46223F6B-624F-2828-62B5-E4C4298B73CE}"/>
              </a:ext>
            </a:extLst>
          </p:cNvPr>
          <p:cNvSpPr/>
          <p:nvPr/>
        </p:nvSpPr>
        <p:spPr>
          <a:xfrm>
            <a:off x="7309724" y="449731"/>
            <a:ext cx="1820370" cy="4828786"/>
          </a:xfrm>
          <a:prstGeom prst="roundRect">
            <a:avLst/>
          </a:prstGeom>
          <a:solidFill>
            <a:srgbClr val="00B0F0">
              <a:alpha val="21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9D2A1321-DB11-F40F-0F09-C6A5E3761F9D}"/>
              </a:ext>
            </a:extLst>
          </p:cNvPr>
          <p:cNvSpPr/>
          <p:nvPr/>
        </p:nvSpPr>
        <p:spPr>
          <a:xfrm flipV="1">
            <a:off x="7309724" y="5280513"/>
            <a:ext cx="1820370" cy="779284"/>
          </a:xfrm>
          <a:prstGeom prst="roundRect">
            <a:avLst/>
          </a:prstGeom>
          <a:solidFill>
            <a:srgbClr val="FF0000">
              <a:alpha val="21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1BD79D52-2114-B9CF-D6D2-3232FFAE27A3}"/>
              </a:ext>
            </a:extLst>
          </p:cNvPr>
          <p:cNvCxnSpPr>
            <a:cxnSpLocks/>
          </p:cNvCxnSpPr>
          <p:nvPr/>
        </p:nvCxnSpPr>
        <p:spPr>
          <a:xfrm>
            <a:off x="7309724" y="4298259"/>
            <a:ext cx="4863448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2D19E2E8-4E91-C08B-4A32-FDEC979EA0C3}"/>
              </a:ext>
            </a:extLst>
          </p:cNvPr>
          <p:cNvSpPr txBox="1"/>
          <p:nvPr/>
        </p:nvSpPr>
        <p:spPr>
          <a:xfrm>
            <a:off x="9270558" y="5002231"/>
            <a:ext cx="794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/>
              <a:t>25cm</a:t>
            </a:r>
            <a:endParaRPr lang="fr-FR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21F9091-A645-160B-F66A-E85CE05E1169}"/>
              </a:ext>
            </a:extLst>
          </p:cNvPr>
          <p:cNvSpPr txBox="1"/>
          <p:nvPr/>
        </p:nvSpPr>
        <p:spPr>
          <a:xfrm>
            <a:off x="9241573" y="3988780"/>
            <a:ext cx="794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/>
              <a:t>30cm</a:t>
            </a:r>
            <a:endParaRPr lang="fr-FR" dirty="0"/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A32F3F9C-ED51-0C63-945C-0B202CEE8A3A}"/>
              </a:ext>
            </a:extLst>
          </p:cNvPr>
          <p:cNvSpPr txBox="1"/>
          <p:nvPr/>
        </p:nvSpPr>
        <p:spPr>
          <a:xfrm>
            <a:off x="8791708" y="1306808"/>
            <a:ext cx="1446076" cy="715089"/>
          </a:xfrm>
          <a:prstGeom prst="roundRect">
            <a:avLst/>
          </a:prstGeom>
          <a:solidFill>
            <a:srgbClr val="F0BABA"/>
          </a:solidFill>
          <a:ln>
            <a:solidFill>
              <a:srgbClr val="4A7EB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Pression de prélèvement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02A10DA3-78E1-01EA-B7FE-F62A66397BA2}"/>
              </a:ext>
            </a:extLst>
          </p:cNvPr>
          <p:cNvSpPr txBox="1"/>
          <p:nvPr/>
        </p:nvSpPr>
        <p:spPr>
          <a:xfrm>
            <a:off x="8900766" y="2221584"/>
            <a:ext cx="1252649" cy="715089"/>
          </a:xfrm>
          <a:prstGeom prst="roundRect">
            <a:avLst/>
          </a:prstGeom>
          <a:solidFill>
            <a:srgbClr val="BADFED"/>
          </a:solidFill>
          <a:ln>
            <a:solidFill>
              <a:srgbClr val="4A7EB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Tailles protégées</a:t>
            </a:r>
          </a:p>
        </p:txBody>
      </p: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AA1CF58F-B673-B041-554E-0C87C3221A55}"/>
              </a:ext>
            </a:extLst>
          </p:cNvPr>
          <p:cNvCxnSpPr>
            <a:cxnSpLocks/>
          </p:cNvCxnSpPr>
          <p:nvPr/>
        </p:nvCxnSpPr>
        <p:spPr>
          <a:xfrm>
            <a:off x="7309724" y="5316826"/>
            <a:ext cx="4863448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3" name="Image 62">
            <a:extLst>
              <a:ext uri="{FF2B5EF4-FFF2-40B4-BE49-F238E27FC236}">
                <a16:creationId xmlns:a16="http://schemas.microsoft.com/office/drawing/2014/main" id="{CD5D857E-E5DC-5647-CAA5-0A14C8DD7D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904" y="1075804"/>
            <a:ext cx="2999612" cy="2548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846FAF8-E04D-C368-3414-E83D4F1676D0}"/>
              </a:ext>
            </a:extLst>
          </p:cNvPr>
          <p:cNvSpPr txBox="1"/>
          <p:nvPr/>
        </p:nvSpPr>
        <p:spPr>
          <a:xfrm>
            <a:off x="9273345" y="5326166"/>
            <a:ext cx="794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/>
              <a:t>23cm</a:t>
            </a:r>
            <a:endParaRPr lang="fr-FR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D129898-4C6B-C415-D940-A887A6C38700}"/>
              </a:ext>
            </a:extLst>
          </p:cNvPr>
          <p:cNvCxnSpPr>
            <a:cxnSpLocks/>
          </p:cNvCxnSpPr>
          <p:nvPr/>
        </p:nvCxnSpPr>
        <p:spPr>
          <a:xfrm>
            <a:off x="7312511" y="5640761"/>
            <a:ext cx="4863448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499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8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0.03997 0.0669 C 0.04896 0.08102 0.05404 0.10209 0.05404 0.12408 C 0.05404 0.14908 0.04896 0.16898 0.03997 0.1831 L 1.45833E-6 0.25 " pathEditMode="relative" rAng="0" ptsTypes="AAAAA">
                                      <p:cBhvr>
                                        <p:cTn id="3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32" grpId="0" animBg="1"/>
      <p:bldP spid="32" grpId="1" animBg="1"/>
      <p:bldP spid="21" grpId="0" animBg="1"/>
      <p:bldP spid="22" grpId="0" animBg="1"/>
      <p:bldP spid="22" grpId="1" animBg="1"/>
      <p:bldP spid="23" grpId="0" animBg="1"/>
      <p:bldP spid="24" grpId="0" animBg="1"/>
      <p:bldP spid="25" grpId="0" animBg="1"/>
      <p:bldP spid="57" grpId="0" animBg="1"/>
      <p:bldP spid="57" grpId="1" animBg="1"/>
      <p:bldP spid="5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9B459E99-731B-24AD-8792-BD601B9B6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725" y="2360489"/>
            <a:ext cx="5144647" cy="3872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624492-C9A0-455F-73D8-E28601DFE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3081" y="2349364"/>
            <a:ext cx="5144647" cy="387216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FC147F6-D95A-A978-D133-85D553C14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447" y="310609"/>
            <a:ext cx="10363200" cy="686166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rgbClr val="000090"/>
                </a:solidFill>
              </a:rPr>
              <a:t>Bilan satisfaction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D0625AC-CF93-9821-FAA9-5F594B5D09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447" y="1310344"/>
            <a:ext cx="11181203" cy="715060"/>
          </a:xfrm>
        </p:spPr>
        <p:txBody>
          <a:bodyPr/>
          <a:lstStyle/>
          <a:p>
            <a:r>
              <a:rPr lang="fr-FR" dirty="0"/>
              <a:t>Avis mitigés au départ en 2018</a:t>
            </a:r>
          </a:p>
          <a:p>
            <a:pPr lvl="1">
              <a:buFont typeface="Symbol" panose="05050102010706020507" pitchFamily="18" charset="2"/>
              <a:buChar char="Þ"/>
            </a:pPr>
            <a:r>
              <a:rPr lang="fr-FR" dirty="0"/>
              <a:t>Mesure reconduite à l’unanimité dans les 2 AAPPMA en 2022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B0F4988-2422-3705-43E6-E456C83C15C9}"/>
              </a:ext>
            </a:extLst>
          </p:cNvPr>
          <p:cNvSpPr txBox="1"/>
          <p:nvPr/>
        </p:nvSpPr>
        <p:spPr>
          <a:xfrm>
            <a:off x="1059180" y="2741414"/>
            <a:ext cx="4647139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prstClr val="black"/>
                </a:solidFill>
                <a:latin typeface="Calibri"/>
              </a:rPr>
              <a:t>Côté vente de cartes :</a:t>
            </a:r>
          </a:p>
          <a:p>
            <a:endParaRPr lang="fr-FR" sz="1800" b="1" dirty="0">
              <a:solidFill>
                <a:prstClr val="black"/>
              </a:solidFill>
              <a:latin typeface="Calibri"/>
            </a:endParaRPr>
          </a:p>
          <a:p>
            <a:pPr marL="285750" indent="-285750">
              <a:buFontTx/>
              <a:buChar char="-"/>
            </a:pPr>
            <a:r>
              <a:rPr lang="fr-FR" sz="2000" dirty="0">
                <a:solidFill>
                  <a:prstClr val="black"/>
                </a:solidFill>
                <a:latin typeface="Calibri"/>
              </a:rPr>
              <a:t>RAS, effectifs des AAPPMA ayant testé la fenêtre suivent la tendance globale</a:t>
            </a:r>
          </a:p>
          <a:p>
            <a:pPr marL="285750" indent="-285750">
              <a:buFontTx/>
              <a:buChar char="-"/>
            </a:pPr>
            <a:r>
              <a:rPr lang="fr-FR" sz="2000" dirty="0">
                <a:solidFill>
                  <a:prstClr val="black"/>
                </a:solidFill>
                <a:latin typeface="Calibri"/>
              </a:rPr>
              <a:t>Autant TRF que BRO</a:t>
            </a:r>
          </a:p>
          <a:p>
            <a:pPr marL="285750" indent="-285750">
              <a:buFontTx/>
              <a:buChar char="-"/>
            </a:pPr>
            <a:endParaRPr lang="fr-FR" sz="2000" dirty="0">
              <a:solidFill>
                <a:prstClr val="black"/>
              </a:solidFill>
              <a:latin typeface="Calibri"/>
            </a:endParaRPr>
          </a:p>
          <a:p>
            <a:r>
              <a:rPr lang="fr-FR" sz="2000" dirty="0">
                <a:solidFill>
                  <a:prstClr val="black"/>
                </a:solidFill>
                <a:latin typeface="Calibri"/>
              </a:rPr>
              <a:t>	= Pas de démission massive, ni de 	soutien militant…</a:t>
            </a:r>
            <a:endParaRPr lang="fr-FR" sz="20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4A48A11-27C2-9B9A-3C7B-B8B933982A13}"/>
              </a:ext>
            </a:extLst>
          </p:cNvPr>
          <p:cNvSpPr txBox="1"/>
          <p:nvPr/>
        </p:nvSpPr>
        <p:spPr>
          <a:xfrm>
            <a:off x="1059180" y="5319472"/>
            <a:ext cx="50707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prstClr val="black"/>
                </a:solidFill>
                <a:latin typeface="Calibri"/>
              </a:rPr>
              <a:t>5 AAPPMA supplémentaires vont appliquer la mesure TRF [20-25] sur leurs parcours en 2023</a:t>
            </a:r>
            <a:endParaRPr lang="fr-FR" sz="2400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06885DD-BA7D-329A-89A0-D02287002EAF}"/>
              </a:ext>
            </a:extLst>
          </p:cNvPr>
          <p:cNvCxnSpPr>
            <a:cxnSpLocks/>
          </p:cNvCxnSpPr>
          <p:nvPr/>
        </p:nvCxnSpPr>
        <p:spPr>
          <a:xfrm flipV="1">
            <a:off x="9175845" y="2873065"/>
            <a:ext cx="0" cy="16344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71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bldLvl="2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1E93BE-DEDD-7A3D-0427-D564CBC665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716" y="273551"/>
            <a:ext cx="7585834" cy="686166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rgbClr val="000090"/>
                </a:solidFill>
              </a:rPr>
              <a:t>Par rapport à la biblio… de 1984 !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8B5D83F-FFAB-B567-6A9F-7D2B062C2E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261756"/>
              </p:ext>
            </p:extLst>
          </p:nvPr>
        </p:nvGraphicFramePr>
        <p:xfrm>
          <a:off x="135766" y="1261409"/>
          <a:ext cx="11913994" cy="49308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2088">
                  <a:extLst>
                    <a:ext uri="{9D8B030D-6E8A-4147-A177-3AD203B41FA5}">
                      <a16:colId xmlns:a16="http://schemas.microsoft.com/office/drawing/2014/main" val="4257231866"/>
                    </a:ext>
                  </a:extLst>
                </a:gridCol>
                <a:gridCol w="793073">
                  <a:extLst>
                    <a:ext uri="{9D8B030D-6E8A-4147-A177-3AD203B41FA5}">
                      <a16:colId xmlns:a16="http://schemas.microsoft.com/office/drawing/2014/main" val="2025645568"/>
                    </a:ext>
                  </a:extLst>
                </a:gridCol>
                <a:gridCol w="673569">
                  <a:extLst>
                    <a:ext uri="{9D8B030D-6E8A-4147-A177-3AD203B41FA5}">
                      <a16:colId xmlns:a16="http://schemas.microsoft.com/office/drawing/2014/main" val="4200572446"/>
                    </a:ext>
                  </a:extLst>
                </a:gridCol>
                <a:gridCol w="2183215">
                  <a:extLst>
                    <a:ext uri="{9D8B030D-6E8A-4147-A177-3AD203B41FA5}">
                      <a16:colId xmlns:a16="http://schemas.microsoft.com/office/drawing/2014/main" val="895016276"/>
                    </a:ext>
                  </a:extLst>
                </a:gridCol>
                <a:gridCol w="7402049">
                  <a:extLst>
                    <a:ext uri="{9D8B030D-6E8A-4147-A177-3AD203B41FA5}">
                      <a16:colId xmlns:a16="http://schemas.microsoft.com/office/drawing/2014/main" val="1224673716"/>
                    </a:ext>
                  </a:extLst>
                </a:gridCol>
              </a:tblGrid>
              <a:tr h="19570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</a:rPr>
                        <a:t>Etat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>
                    <a:solidFill>
                      <a:srgbClr val="BADF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</a:rPr>
                        <a:t>Rivière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>
                    <a:solidFill>
                      <a:srgbClr val="BADF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</a:rPr>
                        <a:t>Année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>
                    <a:solidFill>
                      <a:srgbClr val="BADF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</a:rPr>
                        <a:t>Mesure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>
                    <a:solidFill>
                      <a:srgbClr val="BADF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</a:rPr>
                        <a:t>Effet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>
                    <a:solidFill>
                      <a:srgbClr val="BADF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0251804"/>
                  </a:ext>
                </a:extLst>
              </a:tr>
              <a:tr h="19570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effectLst/>
                        </a:rPr>
                        <a:t>Montana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effectLst/>
                        </a:rPr>
                        <a:t>Madison river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>
                          <a:effectLst/>
                        </a:rPr>
                        <a:t>1978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u="none" strike="noStrike" dirty="0">
                          <a:effectLst/>
                        </a:rPr>
                        <a:t>Quota 10 =&gt; C&amp;R sur 32km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2400" b="1" u="none" strike="noStrike" dirty="0">
                          <a:effectLst/>
                        </a:rPr>
                        <a:t>        5 ans plus tard : TRF&gt;33cm X3</a:t>
                      </a:r>
                      <a:r>
                        <a:rPr lang="fr-FR" sz="1600" b="0" u="none" strike="noStrike" dirty="0">
                          <a:effectLst/>
                        </a:rPr>
                        <a:t>, TAC &gt;&gt;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extLst>
                  <a:ext uri="{0D108BD9-81ED-4DB2-BD59-A6C34878D82A}">
                    <a16:rowId xmlns:a16="http://schemas.microsoft.com/office/drawing/2014/main" val="1631440546"/>
                  </a:ext>
                </a:extLst>
              </a:tr>
              <a:tr h="2120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>
                          <a:effectLst/>
                        </a:rPr>
                        <a:t>Montana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>
                          <a:effectLst/>
                        </a:rPr>
                        <a:t>Big Hole 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>
                          <a:effectLst/>
                        </a:rPr>
                        <a:t>1981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effectLst/>
                        </a:rPr>
                        <a:t>protection entre 33 et 56cm sur tronçons de 24km 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ans : TRF&gt;45cm X3,5, de 25 à 87/km et TAC&gt;33cm X2</a:t>
                      </a:r>
                    </a:p>
                  </a:txBody>
                  <a:tcPr marL="6009" marR="6009" marT="6009" marB="0" anchor="ctr"/>
                </a:tc>
                <a:extLst>
                  <a:ext uri="{0D108BD9-81ED-4DB2-BD59-A6C34878D82A}">
                    <a16:rowId xmlns:a16="http://schemas.microsoft.com/office/drawing/2014/main" val="1980277920"/>
                  </a:ext>
                </a:extLst>
              </a:tr>
              <a:tr h="21201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>
                          <a:effectLst/>
                        </a:rPr>
                        <a:t>Montana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>
                          <a:effectLst/>
                        </a:rPr>
                        <a:t>Gallatin Rivers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effectLst/>
                        </a:rPr>
                        <a:t>1981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effectLst/>
                        </a:rPr>
                        <a:t>protection entre 33 et 56cm sur tronçons de 24km 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effectLst/>
                        </a:rPr>
                        <a:t>RAS, taux de croissance et conditions hivernales contrôlent la pop de TAC plutôt que la pêche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extLst>
                  <a:ext uri="{0D108BD9-81ED-4DB2-BD59-A6C34878D82A}">
                    <a16:rowId xmlns:a16="http://schemas.microsoft.com/office/drawing/2014/main" val="994316442"/>
                  </a:ext>
                </a:extLst>
              </a:tr>
              <a:tr h="36695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>
                          <a:effectLst/>
                        </a:rPr>
                        <a:t>Californie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>
                          <a:effectLst/>
                        </a:rPr>
                        <a:t>Hat creek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>
                          <a:effectLst/>
                        </a:rPr>
                        <a:t>1979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u="none" strike="noStrike">
                          <a:effectLst/>
                        </a:rPr>
                        <a:t>Quota 2 =&gt; TMC de 46cm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ans (1983) : TAC&gt;20cm X3,2, TAC&gt;30cm X7</a:t>
                      </a:r>
                    </a:p>
                  </a:txBody>
                  <a:tcPr marL="6009" marR="6009" marT="6009" marB="0" anchor="ctr"/>
                </a:tc>
                <a:extLst>
                  <a:ext uri="{0D108BD9-81ED-4DB2-BD59-A6C34878D82A}">
                    <a16:rowId xmlns:a16="http://schemas.microsoft.com/office/drawing/2014/main" val="1257095266"/>
                  </a:ext>
                </a:extLst>
              </a:tr>
              <a:tr h="19570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>
                          <a:effectLst/>
                        </a:rPr>
                        <a:t>Wyoming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>
                          <a:effectLst/>
                        </a:rPr>
                        <a:t>Slough creek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</a:rPr>
                        <a:t>1973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u="none" strike="noStrike">
                          <a:effectLst/>
                        </a:rPr>
                        <a:t>TMC 35, quota 3 à C&amp;R </a:t>
                      </a: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effectLst/>
                        </a:rPr>
                        <a:t>taille moyenne de 28 à 33cm en 11 ans (1973-1983), progressif et continu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/>
                </a:tc>
                <a:extLst>
                  <a:ext uri="{0D108BD9-81ED-4DB2-BD59-A6C34878D82A}">
                    <a16:rowId xmlns:a16="http://schemas.microsoft.com/office/drawing/2014/main" val="99182694"/>
                  </a:ext>
                </a:extLst>
              </a:tr>
              <a:tr h="19570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</a:rPr>
                        <a:t>Colorado</a:t>
                      </a:r>
                    </a:p>
                  </a:txBody>
                  <a:tcPr marL="6009" marR="6009" marT="6009" marB="0" anchor="ctr">
                    <a:solidFill>
                      <a:srgbClr val="FFC0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</a:rPr>
                        <a:t>17 rivières</a:t>
                      </a:r>
                    </a:p>
                  </a:txBody>
                  <a:tcPr marL="6009" marR="6009" marT="6009" marB="0" anchor="ctr">
                    <a:solidFill>
                      <a:srgbClr val="FFC0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</a:rPr>
                        <a:t>1979</a:t>
                      </a:r>
                    </a:p>
                  </a:txBody>
                  <a:tcPr marL="6009" marR="6009" marT="6009" marB="0" anchor="ctr">
                    <a:solidFill>
                      <a:srgbClr val="FFC0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600" b="1" u="none" strike="noStrike" dirty="0">
                          <a:effectLst/>
                        </a:rPr>
                        <a:t>12 réglementations, C&amp;R principalement</a:t>
                      </a:r>
                    </a:p>
                  </a:txBody>
                  <a:tcPr marL="6009" marR="6009" marT="6009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ans : CPUE passée de 0,2-0,5/h à 1,1-1,8/h ; objectif 30TRF/ha&gt;35cm atteints dans la plupart des cas</a:t>
                      </a:r>
                    </a:p>
                  </a:txBody>
                  <a:tcPr marL="6009" marR="6009" marT="6009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31932"/>
                  </a:ext>
                </a:extLst>
              </a:tr>
              <a:tr h="195708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effectLst/>
                        </a:rPr>
                        <a:t> 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effectLst/>
                        </a:rPr>
                        <a:t> 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effectLst/>
                        </a:rPr>
                        <a:t> 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effectLst/>
                        </a:rPr>
                        <a:t> 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Clr>
                          <a:srgbClr val="000000"/>
                        </a:buClr>
                        <a:buSzPts val="1100"/>
                        <a:buFont typeface="Calibri" panose="020F0502020204030204" pitchFamily="34" charset="0"/>
                        <a:buNone/>
                      </a:pPr>
                      <a:r>
                        <a:rPr lang="fr-FR" sz="1600" b="0" u="none" strike="noStrike" dirty="0">
                          <a:effectLst/>
                        </a:rPr>
                        <a:t>Échecs sur sites de haute altitude avec saison de croissance courte, faibles ressources trophiques et pollution.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5519859"/>
                  </a:ext>
                </a:extLst>
              </a:tr>
              <a:tr h="195708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effectLst/>
                        </a:rPr>
                        <a:t> 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effectLst/>
                        </a:rPr>
                        <a:t> 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effectLst/>
                        </a:rPr>
                        <a:t> 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effectLst/>
                        </a:rPr>
                        <a:t> 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effectLst/>
                        </a:rPr>
                        <a:t>2 sites avec réponse statistiquement significative seulement 1 an après la mise en œuvre de la réglementation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09" marR="6009" marT="6009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18361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1D7BFAAD-69B5-1BF3-FCA4-285B5C3D1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0160" y="37805"/>
            <a:ext cx="1865754" cy="2118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7CF38F-547E-10FA-7C20-0F2EDE1CB1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76" t="23569" r="18412" b="25040"/>
          <a:stretch/>
        </p:blipFill>
        <p:spPr>
          <a:xfrm>
            <a:off x="7678550" y="37806"/>
            <a:ext cx="2491610" cy="1126966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509CBAA-8F75-1900-AA47-D5DF42540878}"/>
              </a:ext>
            </a:extLst>
          </p:cNvPr>
          <p:cNvSpPr/>
          <p:nvPr/>
        </p:nvSpPr>
        <p:spPr>
          <a:xfrm>
            <a:off x="121920" y="4463143"/>
            <a:ext cx="12070080" cy="17291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209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1E93BE-DEDD-7A3D-0427-D564CBC665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8289" y="241049"/>
            <a:ext cx="7585834" cy="686166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rgbClr val="000090"/>
                </a:solidFill>
              </a:rPr>
              <a:t>Et :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DA68EFD-A7DD-55AF-7EEC-3CAEF1C374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445" y="1012844"/>
            <a:ext cx="10826875" cy="1040544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fr-FR" sz="2000" b="1" dirty="0"/>
              <a:t>« 250h/ha/an épuisent les stocks de truites &gt;30cm </a:t>
            </a:r>
            <a:r>
              <a:rPr lang="fr-FR" sz="2000" dirty="0"/>
              <a:t>et nécessitent des réglementations </a:t>
            </a:r>
          </a:p>
          <a:p>
            <a:pPr marL="0" indent="0" algn="just">
              <a:buNone/>
            </a:pPr>
            <a:r>
              <a:rPr lang="fr-FR" sz="2000" dirty="0"/>
              <a:t>	restrictives pour maintenir la qualité de pêche. »</a:t>
            </a:r>
            <a:endParaRPr lang="fr-FR" sz="2000" i="1" dirty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fr-FR" sz="1600" dirty="0"/>
              <a:t>740-990h/ha/an, avec biomasses de 100-150kg/ha, amènent le stock de TRF&gt;30cm à moins de 3% de la pop. Toutes les truites &gt;35cm éliminées de certaines zones ;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fr-FR" sz="1600" dirty="0"/>
              <a:t>1000h/ha/an avec quota 8 effondrent le nombre et la qualité des pop de TAC et TRF ; </a:t>
            </a:r>
            <a:r>
              <a:rPr lang="fr-FR" sz="1600" i="1" dirty="0"/>
              <a:t>(=TMC utiles!)</a:t>
            </a:r>
          </a:p>
          <a:p>
            <a:pPr marL="0" indent="0" algn="just">
              <a:buNone/>
            </a:pPr>
            <a:r>
              <a:rPr lang="fr-FR" sz="2800" dirty="0"/>
              <a:t>		Les critères pour que les mesures de type C&amp;R fonctionnent :</a:t>
            </a:r>
          </a:p>
          <a:p>
            <a:pPr lvl="1" indent="-342900" algn="just">
              <a:buFontTx/>
              <a:buChar char="-"/>
            </a:pPr>
            <a:r>
              <a:rPr lang="fr-FR" sz="2000" b="1" dirty="0"/>
              <a:t>1/ reproduction naturelle </a:t>
            </a:r>
          </a:p>
          <a:p>
            <a:pPr lvl="1" indent="-342900" algn="just">
              <a:buFontTx/>
              <a:buChar char="-"/>
            </a:pPr>
            <a:r>
              <a:rPr lang="fr-FR" sz="2000" b="1" dirty="0"/>
              <a:t>2/ ressources alimentaires non limitantes </a:t>
            </a:r>
          </a:p>
          <a:p>
            <a:pPr lvl="1" indent="-342900" algn="just">
              <a:buFontTx/>
              <a:buChar char="-"/>
            </a:pPr>
            <a:r>
              <a:rPr lang="fr-FR" sz="2000" b="1" dirty="0"/>
              <a:t>3/ T°C suffisante pour produire TRF de 25-30cm en 3 étés ; si condition non remplie, inefficace</a:t>
            </a:r>
          </a:p>
          <a:p>
            <a:pPr lvl="1" indent="-342900" algn="just">
              <a:buFontTx/>
              <a:buChar char="-"/>
            </a:pPr>
            <a:r>
              <a:rPr lang="fr-FR" sz="2000" b="1" dirty="0"/>
              <a:t>4/ Pression de pêche significative, évidemment ; (= besoin de la quantifier!) </a:t>
            </a:r>
          </a:p>
          <a:p>
            <a:pPr marL="342900" indent="-342900" algn="just">
              <a:buFontTx/>
              <a:buChar char="-"/>
            </a:pPr>
            <a:endParaRPr lang="fr-FR" sz="1100" dirty="0"/>
          </a:p>
          <a:p>
            <a:pPr lvl="1" algn="just">
              <a:buFontTx/>
              <a:buChar char="-"/>
            </a:pPr>
            <a:r>
              <a:rPr lang="fr-FR" sz="1600" b="1" dirty="0"/>
              <a:t>Exemple : No </a:t>
            </a:r>
            <a:r>
              <a:rPr lang="fr-FR" sz="1600" b="1" dirty="0" err="1"/>
              <a:t>kill</a:t>
            </a:r>
            <a:r>
              <a:rPr lang="fr-FR" sz="1600" b="1" dirty="0"/>
              <a:t> Gère (38) : 4 à 5000h/ha/an!! </a:t>
            </a:r>
            <a:r>
              <a:rPr lang="fr-FR" sz="1000" dirty="0"/>
              <a:t>(APGR, 2019-2022) </a:t>
            </a:r>
            <a:r>
              <a:rPr lang="fr-FR" sz="1600" dirty="0">
                <a:solidFill>
                  <a:prstClr val="black"/>
                </a:solidFill>
              </a:rPr>
              <a:t>… et CPUE TRF ≥ 40cm remarquable : 1/6h de pêche</a:t>
            </a:r>
          </a:p>
          <a:p>
            <a:pPr lvl="1" algn="just">
              <a:buFontTx/>
              <a:buChar char="-"/>
            </a:pPr>
            <a:endParaRPr lang="fr-FR" sz="1200" dirty="0"/>
          </a:p>
          <a:p>
            <a:pPr marL="342900" indent="-342900" algn="just">
              <a:buFontTx/>
              <a:buChar char="-"/>
            </a:pPr>
            <a:r>
              <a:rPr lang="fr-FR" sz="2000" dirty="0"/>
              <a:t>« </a:t>
            </a:r>
            <a:r>
              <a:rPr lang="fr-FR" sz="2000" b="1" dirty="0"/>
              <a:t>Suivis de 3 à 5 ans minimum</a:t>
            </a:r>
            <a:r>
              <a:rPr lang="fr-FR" sz="2000" dirty="0"/>
              <a:t> pour distinguer les effets des fluctuations naturelles de ceux des réglementations »</a:t>
            </a:r>
          </a:p>
          <a:p>
            <a:endParaRPr lang="fr-FR" sz="2000" dirty="0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1F81553-0A58-E6FF-E4B9-8B4B0449075C}"/>
              </a:ext>
            </a:extLst>
          </p:cNvPr>
          <p:cNvSpPr/>
          <p:nvPr/>
        </p:nvSpPr>
        <p:spPr>
          <a:xfrm>
            <a:off x="1146740" y="3066231"/>
            <a:ext cx="10557580" cy="1519864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6D17387-228F-302C-CE81-30A520653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3700" y="1"/>
            <a:ext cx="1510125" cy="17143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521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Fd\dde\Archive Technique\Présentations\CA et AG FD\2013 AG\RSTBV.jpg">
            <a:extLst>
              <a:ext uri="{FF2B5EF4-FFF2-40B4-BE49-F238E27FC236}">
                <a16:creationId xmlns:a16="http://schemas.microsoft.com/office/drawing/2014/main" id="{0107BD96-354A-9B5F-791B-0EC409B83F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4985" t="3223" b="3618"/>
          <a:stretch/>
        </p:blipFill>
        <p:spPr bwMode="auto">
          <a:xfrm>
            <a:off x="7336971" y="22546"/>
            <a:ext cx="4855029" cy="6182945"/>
          </a:xfrm>
          <a:prstGeom prst="rect">
            <a:avLst/>
          </a:prstGeom>
          <a:noFill/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99DEB1E-0209-9C3E-C92D-8B442A7ABD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520" y="309426"/>
            <a:ext cx="7532914" cy="686166"/>
          </a:xfrm>
        </p:spPr>
        <p:txBody>
          <a:bodyPr>
            <a:noAutofit/>
          </a:bodyPr>
          <a:lstStyle/>
          <a:p>
            <a:r>
              <a:rPr lang="fr-FR" sz="2800" dirty="0">
                <a:solidFill>
                  <a:srgbClr val="000090"/>
                </a:solidFill>
              </a:rPr>
              <a:t>Parenthèse : de quoi dépend l’abondance des 0+?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1944E40-9C5C-25C7-32B0-6BF0EDB501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057" y="1010560"/>
            <a:ext cx="7532914" cy="715060"/>
          </a:xfrm>
        </p:spPr>
        <p:txBody>
          <a:bodyPr/>
          <a:lstStyle/>
          <a:p>
            <a:r>
              <a:rPr lang="fr-FR" sz="2400" dirty="0"/>
              <a:t>40 stations </a:t>
            </a:r>
            <a:r>
              <a:rPr lang="fr-FR" sz="2400" dirty="0" err="1"/>
              <a:t>p.é</a:t>
            </a:r>
            <a:r>
              <a:rPr lang="fr-FR" sz="2400" dirty="0"/>
              <a:t>. depuis 2004 X données 10 stations hydro</a:t>
            </a:r>
          </a:p>
          <a:p>
            <a:r>
              <a:rPr lang="fr-FR" sz="2400" dirty="0"/>
              <a:t>Modélisation, sur valeurs médianes :</a:t>
            </a:r>
          </a:p>
          <a:p>
            <a:pPr lvl="1"/>
            <a:r>
              <a:rPr lang="fr-FR" sz="2000" dirty="0"/>
              <a:t>Q émergence (39%), et… </a:t>
            </a:r>
          </a:p>
          <a:p>
            <a:pPr lvl="1"/>
            <a:r>
              <a:rPr lang="fr-FR" sz="2000" dirty="0"/>
              <a:t>Q étiages N-1 (25%), voire sur N-3 ans, Q montaison (17%),</a:t>
            </a:r>
          </a:p>
          <a:p>
            <a:pPr lvl="1"/>
            <a:r>
              <a:rPr lang="fr-FR" sz="2000" dirty="0"/>
              <a:t>…ou alors biomasses géniteurs (29%)…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82D68AD-03DF-5DEF-1998-9B8E0A53A54E}"/>
              </a:ext>
            </a:extLst>
          </p:cNvPr>
          <p:cNvGrpSpPr/>
          <p:nvPr/>
        </p:nvGrpSpPr>
        <p:grpSpPr>
          <a:xfrm>
            <a:off x="7784146" y="1146854"/>
            <a:ext cx="2399031" cy="4125388"/>
            <a:chOff x="7784146" y="1146854"/>
            <a:chExt cx="2399031" cy="4125388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DB83D9B5-D636-135B-D860-A2A7E28CBCED}"/>
                </a:ext>
              </a:extLst>
            </p:cNvPr>
            <p:cNvSpPr/>
            <p:nvPr/>
          </p:nvSpPr>
          <p:spPr>
            <a:xfrm>
              <a:off x="8880080" y="2674293"/>
              <a:ext cx="186789" cy="178454"/>
            </a:xfrm>
            <a:prstGeom prst="ellipse">
              <a:avLst/>
            </a:prstGeom>
            <a:solidFill>
              <a:srgbClr val="2A3E9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C307CE8-ECA6-8146-0D61-D62FB85B07DF}"/>
                </a:ext>
              </a:extLst>
            </p:cNvPr>
            <p:cNvSpPr/>
            <p:nvPr/>
          </p:nvSpPr>
          <p:spPr>
            <a:xfrm>
              <a:off x="9066869" y="1146854"/>
              <a:ext cx="186789" cy="178454"/>
            </a:xfrm>
            <a:prstGeom prst="ellipse">
              <a:avLst/>
            </a:prstGeom>
            <a:solidFill>
              <a:srgbClr val="2A3E9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DD78FB42-1A13-093D-DFE3-03F4B30B3C19}"/>
                </a:ext>
              </a:extLst>
            </p:cNvPr>
            <p:cNvSpPr/>
            <p:nvPr/>
          </p:nvSpPr>
          <p:spPr>
            <a:xfrm>
              <a:off x="8693291" y="2852747"/>
              <a:ext cx="186789" cy="178454"/>
            </a:xfrm>
            <a:prstGeom prst="ellipse">
              <a:avLst/>
            </a:prstGeom>
            <a:solidFill>
              <a:srgbClr val="2A3E9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A104101-E7F4-EAD0-350D-7E92D9BB91EB}"/>
                </a:ext>
              </a:extLst>
            </p:cNvPr>
            <p:cNvSpPr/>
            <p:nvPr/>
          </p:nvSpPr>
          <p:spPr>
            <a:xfrm>
              <a:off x="7784146" y="2391821"/>
              <a:ext cx="186789" cy="178454"/>
            </a:xfrm>
            <a:prstGeom prst="ellipse">
              <a:avLst/>
            </a:prstGeom>
            <a:solidFill>
              <a:srgbClr val="2A3E9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C3B814F9-879B-A26F-BBEA-ABA195559400}"/>
                </a:ext>
              </a:extLst>
            </p:cNvPr>
            <p:cNvSpPr/>
            <p:nvPr/>
          </p:nvSpPr>
          <p:spPr>
            <a:xfrm>
              <a:off x="9166609" y="3529257"/>
              <a:ext cx="186789" cy="178454"/>
            </a:xfrm>
            <a:prstGeom prst="ellipse">
              <a:avLst/>
            </a:prstGeom>
            <a:solidFill>
              <a:srgbClr val="2A3E9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7D1FA2A-7470-84BD-E7EE-57FD90AC54D5}"/>
                </a:ext>
              </a:extLst>
            </p:cNvPr>
            <p:cNvSpPr/>
            <p:nvPr/>
          </p:nvSpPr>
          <p:spPr>
            <a:xfrm>
              <a:off x="9111774" y="3295131"/>
              <a:ext cx="186789" cy="178454"/>
            </a:xfrm>
            <a:prstGeom prst="ellipse">
              <a:avLst/>
            </a:prstGeom>
            <a:solidFill>
              <a:srgbClr val="2A3E9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D678B1B7-5F78-EED8-DE4C-031E0A0849A6}"/>
                </a:ext>
              </a:extLst>
            </p:cNvPr>
            <p:cNvSpPr/>
            <p:nvPr/>
          </p:nvSpPr>
          <p:spPr>
            <a:xfrm>
              <a:off x="9764485" y="4027332"/>
              <a:ext cx="186789" cy="178454"/>
            </a:xfrm>
            <a:prstGeom prst="ellipse">
              <a:avLst/>
            </a:prstGeom>
            <a:solidFill>
              <a:srgbClr val="2A3E9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BF24410-9C4E-F1AB-C1B1-469B50584A3E}"/>
                </a:ext>
              </a:extLst>
            </p:cNvPr>
            <p:cNvSpPr/>
            <p:nvPr/>
          </p:nvSpPr>
          <p:spPr>
            <a:xfrm>
              <a:off x="9750594" y="2273517"/>
              <a:ext cx="186789" cy="178454"/>
            </a:xfrm>
            <a:prstGeom prst="ellipse">
              <a:avLst/>
            </a:prstGeom>
            <a:solidFill>
              <a:srgbClr val="2A3E9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EACD30E-7F06-7FF0-D4F8-3F28A07089A6}"/>
                </a:ext>
              </a:extLst>
            </p:cNvPr>
            <p:cNvSpPr/>
            <p:nvPr/>
          </p:nvSpPr>
          <p:spPr>
            <a:xfrm>
              <a:off x="9996388" y="5093788"/>
              <a:ext cx="186789" cy="178454"/>
            </a:xfrm>
            <a:prstGeom prst="ellipse">
              <a:avLst/>
            </a:prstGeom>
            <a:solidFill>
              <a:srgbClr val="2A3E9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0CCBD43C-C976-0CFA-1E6B-BF86F708239E}"/>
                </a:ext>
              </a:extLst>
            </p:cNvPr>
            <p:cNvSpPr/>
            <p:nvPr/>
          </p:nvSpPr>
          <p:spPr>
            <a:xfrm>
              <a:off x="8760378" y="4824909"/>
              <a:ext cx="186789" cy="178454"/>
            </a:xfrm>
            <a:prstGeom prst="ellipse">
              <a:avLst/>
            </a:prstGeom>
            <a:solidFill>
              <a:srgbClr val="2A3E9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D80355FD-8D4C-260D-7489-E2B853D99C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02"/>
          <a:stretch/>
        </p:blipFill>
        <p:spPr>
          <a:xfrm>
            <a:off x="0" y="3069770"/>
            <a:ext cx="10309230" cy="368873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381AB54-00ED-C259-69CD-C0E3A8264B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602"/>
          <a:stretch/>
        </p:blipFill>
        <p:spPr>
          <a:xfrm>
            <a:off x="10886" y="3069770"/>
            <a:ext cx="10309230" cy="368873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17B1CD2-4CCD-D033-DBC6-BBF9A07303F4}"/>
              </a:ext>
            </a:extLst>
          </p:cNvPr>
          <p:cNvSpPr txBox="1"/>
          <p:nvPr/>
        </p:nvSpPr>
        <p:spPr>
          <a:xfrm>
            <a:off x="3733782" y="3807895"/>
            <a:ext cx="1872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R² = 0,75 à 0,85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3F535F4-B4B5-1186-18D0-723A1CCF9474}"/>
              </a:ext>
            </a:extLst>
          </p:cNvPr>
          <p:cNvGrpSpPr/>
          <p:nvPr/>
        </p:nvGrpSpPr>
        <p:grpSpPr>
          <a:xfrm>
            <a:off x="87086" y="2000420"/>
            <a:ext cx="11963858" cy="1569660"/>
            <a:chOff x="114071" y="2766374"/>
            <a:chExt cx="11963858" cy="1569660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0277DB22-8792-66BB-F287-35C915269C29}"/>
                </a:ext>
              </a:extLst>
            </p:cNvPr>
            <p:cNvSpPr txBox="1"/>
            <p:nvPr/>
          </p:nvSpPr>
          <p:spPr>
            <a:xfrm>
              <a:off x="114071" y="2766374"/>
              <a:ext cx="11963858" cy="15696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/>
                <a:t>Problème de ne travailler que sur 19 valeurs médianes : </a:t>
              </a:r>
            </a:p>
            <a:p>
              <a:pPr algn="ctr"/>
              <a:r>
                <a:rPr lang="fr-FR" sz="3200" dirty="0"/>
                <a:t>instable et fait râler les statisticiens</a:t>
              </a:r>
            </a:p>
            <a:p>
              <a:pPr algn="ctr"/>
              <a:r>
                <a:rPr lang="fr-FR" sz="3200" dirty="0"/>
                <a:t>=&gt; Demande d’aide sur la question…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AE1A01C-4FF8-AE1B-D01D-8D410EAEE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35271" y="3389358"/>
              <a:ext cx="2604787" cy="8186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4598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>
            <a:extLst>
              <a:ext uri="{FF2B5EF4-FFF2-40B4-BE49-F238E27FC236}">
                <a16:creationId xmlns:a16="http://schemas.microsoft.com/office/drawing/2014/main" id="{1A5668ED-D3CD-93D6-F978-8EEBFEE21E54}"/>
              </a:ext>
            </a:extLst>
          </p:cNvPr>
          <p:cNvGrpSpPr/>
          <p:nvPr/>
        </p:nvGrpSpPr>
        <p:grpSpPr>
          <a:xfrm>
            <a:off x="274052" y="1569086"/>
            <a:ext cx="11383484" cy="4059754"/>
            <a:chOff x="274052" y="2114738"/>
            <a:chExt cx="11383484" cy="4059754"/>
          </a:xfrm>
        </p:grpSpPr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71B91841-C1E5-5C55-30FE-1F86694B77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93" t="6935" r="10204" b="1203"/>
            <a:stretch/>
          </p:blipFill>
          <p:spPr>
            <a:xfrm>
              <a:off x="274052" y="2114738"/>
              <a:ext cx="11383484" cy="405975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918E1D5-FBBA-7AFC-C16F-148B026E2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11093" y="6005104"/>
              <a:ext cx="1158250" cy="169388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D2E06D6-B83C-31A5-1615-722D3FDCC2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2729" y="5986649"/>
              <a:ext cx="1158250" cy="169388"/>
            </a:xfrm>
            <a:prstGeom prst="rect">
              <a:avLst/>
            </a:prstGeom>
          </p:spPr>
        </p:pic>
      </p:grpSp>
      <p:cxnSp>
        <p:nvCxnSpPr>
          <p:cNvPr id="6" name="Connecteur droit avec flèche 5"/>
          <p:cNvCxnSpPr>
            <a:cxnSpLocks/>
          </p:cNvCxnSpPr>
          <p:nvPr/>
        </p:nvCxnSpPr>
        <p:spPr>
          <a:xfrm>
            <a:off x="1140264" y="4821045"/>
            <a:ext cx="271682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1435659" y="4494618"/>
            <a:ext cx="2242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Augmentation des 0+</a:t>
            </a:r>
          </a:p>
        </p:txBody>
      </p:sp>
      <p:cxnSp>
        <p:nvCxnSpPr>
          <p:cNvPr id="8" name="Connecteur droit avec flèche 7"/>
          <p:cNvCxnSpPr>
            <a:cxnSpLocks/>
          </p:cNvCxnSpPr>
          <p:nvPr/>
        </p:nvCxnSpPr>
        <p:spPr>
          <a:xfrm flipV="1">
            <a:off x="3677939" y="2267360"/>
            <a:ext cx="2" cy="26632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 rot="16200000">
            <a:off x="2565965" y="3477031"/>
            <a:ext cx="1899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Diminution des 0+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48C1D8-8979-41EF-5063-C11A463F7012}"/>
              </a:ext>
            </a:extLst>
          </p:cNvPr>
          <p:cNvSpPr/>
          <p:nvPr/>
        </p:nvSpPr>
        <p:spPr>
          <a:xfrm>
            <a:off x="894280" y="2163364"/>
            <a:ext cx="708556" cy="461727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596774-3FDC-31C7-2BCE-3ECD759C8E4A}"/>
              </a:ext>
            </a:extLst>
          </p:cNvPr>
          <p:cNvSpPr/>
          <p:nvPr/>
        </p:nvSpPr>
        <p:spPr>
          <a:xfrm>
            <a:off x="7760004" y="2159822"/>
            <a:ext cx="674785" cy="461727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D7EC137-2CA6-0BEB-4393-E1076FC56FB1}"/>
              </a:ext>
            </a:extLst>
          </p:cNvPr>
          <p:cNvSpPr txBox="1"/>
          <p:nvPr/>
        </p:nvSpPr>
        <p:spPr>
          <a:xfrm>
            <a:off x="1343163" y="303173"/>
            <a:ext cx="9653433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Ensemble de </a:t>
            </a:r>
            <a:r>
              <a:rPr lang="fr-FR" sz="2400" dirty="0">
                <a:solidFill>
                  <a:prstClr val="black"/>
                </a:solidFill>
              </a:rPr>
              <a:t>703 pêches X 703 données/variable =&gt;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régression quantile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prstClr val="black"/>
                </a:solidFill>
                <a:latin typeface="Calibri" panose="020F0502020204030204"/>
              </a:rPr>
              <a:t>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élection des variables (4</a:t>
            </a:r>
            <a:r>
              <a:rPr lang="fr-FR" sz="1400" dirty="0">
                <a:solidFill>
                  <a:prstClr val="black"/>
                </a:solidFill>
              </a:rPr>
              <a:t>) + et des interactions sur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base du critère d’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AICc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qui mesure l’ajustement du modèle aux données (avec une pénalisation par rapport au nombre de variables)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prstClr val="black"/>
                </a:solidFill>
              </a:rPr>
              <a:t>Valeurs standardisées p</a:t>
            </a:r>
            <a:r>
              <a:rPr kumimoji="0" lang="fr-F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our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comparer l’influence des différentes variables sur les densités de 0+ /médianes</a:t>
            </a:r>
          </a:p>
          <a:p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fr-FR" sz="1600" dirty="0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9AC1443D-00F7-CE63-4BED-A74166F400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089" y="2289350"/>
            <a:ext cx="311955" cy="20575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5C4E455-142C-1FEB-09B1-9D15FE44E8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362" y="2289350"/>
            <a:ext cx="320068" cy="20575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C4F6498-09CA-0855-53E2-B13DCBFDF07C}"/>
              </a:ext>
            </a:extLst>
          </p:cNvPr>
          <p:cNvSpPr txBox="1"/>
          <p:nvPr/>
        </p:nvSpPr>
        <p:spPr>
          <a:xfrm>
            <a:off x="274052" y="5671079"/>
            <a:ext cx="11734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Valable sur les têtes de BV étudiés, </a:t>
            </a:r>
            <a:r>
              <a:rPr lang="fr-FR" sz="2400" b="1" dirty="0"/>
              <a:t>attention aux généralisations trop rapides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/>
              <a:t>Ex : effet T°C si changement d’échelle et plus grand BV? ; effet connectivité? Pop denses? Etc.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B4BB9A8-AB15-A579-9423-FE0E935A43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0633" y="748350"/>
            <a:ext cx="8870449" cy="4901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B268DED-F93C-1BDD-3F51-4A4734707DA0}"/>
              </a:ext>
            </a:extLst>
          </p:cNvPr>
          <p:cNvSpPr txBox="1"/>
          <p:nvPr/>
        </p:nvSpPr>
        <p:spPr>
          <a:xfrm>
            <a:off x="2165520" y="3577846"/>
            <a:ext cx="8008720" cy="1569660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Il semble donc plausible qu’en augmentant la biomasse adulte, la FC puisse localement augmenter la production de 0+… </a:t>
            </a:r>
          </a:p>
          <a:p>
            <a:pPr algn="ctr"/>
            <a:r>
              <a:rPr lang="fr-FR" sz="2400" dirty="0"/>
              <a:t>et favoriser la dynamique de population.</a:t>
            </a:r>
          </a:p>
          <a:p>
            <a:pPr algn="ctr"/>
            <a:r>
              <a:rPr lang="fr-FR" sz="2400" b="1" dirty="0"/>
              <a:t>Ex : +40% de biomasse adulte = +19,6% de 0+</a:t>
            </a:r>
          </a:p>
        </p:txBody>
      </p:sp>
    </p:spTree>
    <p:extLst>
      <p:ext uri="{BB962C8B-B14F-4D97-AF65-F5344CB8AC3E}">
        <p14:creationId xmlns:p14="http://schemas.microsoft.com/office/powerpoint/2010/main" val="81941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64 -0.00046 L 0.56328 0.00278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90" y="16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0.00278 L -0.56211 -0.0004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12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3" grpId="0" animBg="1"/>
      <p:bldP spid="5" grpId="0" animBg="1"/>
      <p:bldP spid="4" grpId="0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285D24A-A0B3-E017-8820-7F45FCBAF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71" y="990736"/>
            <a:ext cx="11566962" cy="4274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Connecteur droit avec flèche 5"/>
          <p:cNvCxnSpPr>
            <a:cxnSpLocks/>
          </p:cNvCxnSpPr>
          <p:nvPr/>
        </p:nvCxnSpPr>
        <p:spPr>
          <a:xfrm>
            <a:off x="923925" y="1873035"/>
            <a:ext cx="299744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1441817" y="1853754"/>
            <a:ext cx="2242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Augmentation des 0+</a:t>
            </a:r>
          </a:p>
        </p:txBody>
      </p:sp>
      <p:cxnSp>
        <p:nvCxnSpPr>
          <p:cNvPr id="8" name="Connecteur droit avec flèche 7"/>
          <p:cNvCxnSpPr/>
          <p:nvPr/>
        </p:nvCxnSpPr>
        <p:spPr>
          <a:xfrm rot="5400000">
            <a:off x="2277059" y="3082375"/>
            <a:ext cx="271682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 rot="5400000">
            <a:off x="2837563" y="2897709"/>
            <a:ext cx="1899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Diminution des 0+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45149" y="3851304"/>
            <a:ext cx="716573" cy="509955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73794" y="3851303"/>
            <a:ext cx="716573" cy="509955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384786" y="3851302"/>
            <a:ext cx="716573" cy="509955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502D72C-A97C-1829-654A-E3147CCC8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1572" y="5036550"/>
            <a:ext cx="1162150" cy="22862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938AE6C-E5B1-E5C8-3D40-4A7A701D7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9926" y="5036549"/>
            <a:ext cx="1162150" cy="21004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B6EF9EA-9E80-39B3-30E8-1A0B94EC77EC}"/>
              </a:ext>
            </a:extLst>
          </p:cNvPr>
          <p:cNvSpPr txBox="1"/>
          <p:nvPr/>
        </p:nvSpPr>
        <p:spPr>
          <a:xfrm>
            <a:off x="330070" y="5456639"/>
            <a:ext cx="11734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Valable sur les ruisseaux de tête de BV étudiés, attention aux généralisations trop rapides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/>
              <a:t>Ex : effet T°C si changement d’échelle et plus grand BV? ; effet connectivité? Pop denses? Etc.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86BA06C-529C-EB94-0DCB-9023F97C85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6835" y="363561"/>
            <a:ext cx="8870449" cy="4901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19C57D6F-5095-36BF-9A5C-7A91DFFB95A1}"/>
              </a:ext>
            </a:extLst>
          </p:cNvPr>
          <p:cNvSpPr txBox="1"/>
          <p:nvPr/>
        </p:nvSpPr>
        <p:spPr>
          <a:xfrm>
            <a:off x="2061722" y="3153302"/>
            <a:ext cx="8008720" cy="1569660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Il semble donc plausible qu’en augmentant la biomasse adulte, la FC puisse localement augmenter la production de 0+… </a:t>
            </a:r>
          </a:p>
          <a:p>
            <a:pPr algn="ctr"/>
            <a:r>
              <a:rPr lang="fr-FR" sz="2400" dirty="0"/>
              <a:t>et favoriser la dynamique de population.</a:t>
            </a:r>
          </a:p>
          <a:p>
            <a:pPr algn="ctr"/>
            <a:r>
              <a:rPr lang="fr-FR" sz="2400" b="1" dirty="0"/>
              <a:t>Ex : +40% de biomasse adulte = +19,6% de 0+</a:t>
            </a:r>
          </a:p>
        </p:txBody>
      </p:sp>
    </p:spTree>
    <p:extLst>
      <p:ext uri="{BB962C8B-B14F-4D97-AF65-F5344CB8AC3E}">
        <p14:creationId xmlns:p14="http://schemas.microsoft.com/office/powerpoint/2010/main" val="336600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 animBg="1"/>
      <p:bldP spid="12" grpId="0" animBg="1"/>
      <p:bldP spid="13" grpId="0" animBg="1"/>
      <p:bldP spid="19" grpId="0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85FF6D-59E6-40BC-2F8C-40497B86CD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447" y="401259"/>
            <a:ext cx="10363200" cy="686166"/>
          </a:xfrm>
        </p:spPr>
        <p:txBody>
          <a:bodyPr>
            <a:normAutofit/>
          </a:bodyPr>
          <a:lstStyle/>
          <a:p>
            <a:r>
              <a:rPr lang="fr-FR" sz="3100" dirty="0">
                <a:solidFill>
                  <a:srgbClr val="000090"/>
                </a:solidFill>
              </a:rPr>
              <a:t>Est-ce une nouveauté?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29B1B69-31FD-9FD2-F780-DC934E9F93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Eliott, 1984, 1987, 2007 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F1E2688-2D13-55AE-14B5-E1DBE86E2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679" y="1379221"/>
            <a:ext cx="2042159" cy="8753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AE18A2-3AE8-84EE-3833-55862AD8A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630" y="2435623"/>
            <a:ext cx="6795904" cy="37293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AF4861D-1BEB-4F1E-FA38-02C8EFEFB90E}"/>
              </a:ext>
            </a:extLst>
          </p:cNvPr>
          <p:cNvSpPr/>
          <p:nvPr/>
        </p:nvSpPr>
        <p:spPr>
          <a:xfrm rot="17371373">
            <a:off x="5421604" y="1760673"/>
            <a:ext cx="646539" cy="40592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05E597F-8769-0786-23E7-48CE85661117}"/>
              </a:ext>
            </a:extLst>
          </p:cNvPr>
          <p:cNvSpPr txBox="1"/>
          <p:nvPr/>
        </p:nvSpPr>
        <p:spPr>
          <a:xfrm>
            <a:off x="1981200" y="2223597"/>
            <a:ext cx="2072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4A7EBB"/>
                </a:solidFill>
              </a:rPr>
              <a:t>Faible densité</a:t>
            </a:r>
          </a:p>
          <a:p>
            <a:pPr algn="ctr"/>
            <a:r>
              <a:rPr lang="fr-FR" b="1" dirty="0">
                <a:solidFill>
                  <a:srgbClr val="4A7EBB"/>
                </a:solidFill>
              </a:rPr>
              <a:t>+ de géniteurs =</a:t>
            </a:r>
          </a:p>
          <a:p>
            <a:pPr algn="ctr"/>
            <a:r>
              <a:rPr lang="fr-FR" b="1" dirty="0">
                <a:solidFill>
                  <a:srgbClr val="4A7EBB"/>
                </a:solidFill>
              </a:rPr>
              <a:t>+ de 0+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B23955D-2F7E-F6D4-3CBF-AACFC4919C23}"/>
              </a:ext>
            </a:extLst>
          </p:cNvPr>
          <p:cNvCxnSpPr/>
          <p:nvPr/>
        </p:nvCxnSpPr>
        <p:spPr>
          <a:xfrm>
            <a:off x="3901440" y="2585728"/>
            <a:ext cx="0" cy="27596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2BFB6665-B451-8CCA-B90A-F0E9E5A8C4B1}"/>
              </a:ext>
            </a:extLst>
          </p:cNvPr>
          <p:cNvSpPr txBox="1"/>
          <p:nvPr/>
        </p:nvSpPr>
        <p:spPr>
          <a:xfrm>
            <a:off x="4446801" y="4296601"/>
            <a:ext cx="1937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Forte densité</a:t>
            </a: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+ de géniteurs = </a:t>
            </a: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… moins de 0+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56E5350-3754-9AA5-32ED-7109E5582794}"/>
              </a:ext>
            </a:extLst>
          </p:cNvPr>
          <p:cNvSpPr txBox="1"/>
          <p:nvPr/>
        </p:nvSpPr>
        <p:spPr>
          <a:xfrm>
            <a:off x="7995920" y="3076525"/>
            <a:ext cx="34747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Relations densité-dépendance, = rixe générale à l’émergence</a:t>
            </a:r>
          </a:p>
          <a:p>
            <a:pPr algn="ctr"/>
            <a:endParaRPr lang="fr-FR" sz="2000" b="1" dirty="0"/>
          </a:p>
          <a:p>
            <a:pPr algn="ctr"/>
            <a:r>
              <a:rPr lang="fr-FR" sz="2000" b="1" dirty="0"/>
              <a:t>Influence la taille du stock 4 ans plus tard ; 50% de la variabilité expliquée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7E9D0A-F3C6-C92D-E3B4-07937FA5A15A}"/>
              </a:ext>
            </a:extLst>
          </p:cNvPr>
          <p:cNvSpPr/>
          <p:nvPr/>
        </p:nvSpPr>
        <p:spPr>
          <a:xfrm>
            <a:off x="2061722" y="2153902"/>
            <a:ext cx="1839718" cy="3191437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001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/>
      <p:bldP spid="13" grpId="0"/>
      <p:bldP spid="15" grpId="0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1CB13A84-4B15-A7B6-D9AD-19EDEAA23523}"/>
              </a:ext>
            </a:extLst>
          </p:cNvPr>
          <p:cNvSpPr txBox="1"/>
          <p:nvPr/>
        </p:nvSpPr>
        <p:spPr>
          <a:xfrm>
            <a:off x="1043150" y="2953067"/>
            <a:ext cx="10545395" cy="468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9F9F69CF-39E2-2921-03F9-E864B5732A7D}"/>
              </a:ext>
            </a:extLst>
          </p:cNvPr>
          <p:cNvSpPr txBox="1">
            <a:spLocks/>
          </p:cNvSpPr>
          <p:nvPr/>
        </p:nvSpPr>
        <p:spPr>
          <a:xfrm>
            <a:off x="-255600" y="108095"/>
            <a:ext cx="10515600" cy="67417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spcBef>
                <a:spcPct val="0"/>
              </a:spcBef>
              <a:buNone/>
              <a:defRPr sz="3100">
                <a:solidFill>
                  <a:srgbClr val="00009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Mesures d’accompagnement… avec ou sans ardillons ?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70F27196-E3D5-7AB6-BB06-0F76FED7F6E4}"/>
              </a:ext>
            </a:extLst>
          </p:cNvPr>
          <p:cNvSpPr txBox="1">
            <a:spLocks/>
          </p:cNvSpPr>
          <p:nvPr/>
        </p:nvSpPr>
        <p:spPr>
          <a:xfrm>
            <a:off x="0" y="834012"/>
            <a:ext cx="12191999" cy="5413981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US" sz="1000" dirty="0">
              <a:solidFill>
                <a:srgbClr val="000000"/>
              </a:solidFill>
              <a:latin typeface="LOLFE B+ Gulliver RM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99572032-5299-15D9-AB25-58430903A3EB}"/>
              </a:ext>
            </a:extLst>
          </p:cNvPr>
          <p:cNvGrpSpPr/>
          <p:nvPr/>
        </p:nvGrpSpPr>
        <p:grpSpPr>
          <a:xfrm>
            <a:off x="339212" y="594114"/>
            <a:ext cx="11513573" cy="2701745"/>
            <a:chOff x="247454" y="9270"/>
            <a:chExt cx="11513573" cy="2751959"/>
          </a:xfrm>
        </p:grpSpPr>
        <p:sp>
          <p:nvSpPr>
            <p:cNvPr id="2" name="Parchemin : horizontal 1">
              <a:extLst>
                <a:ext uri="{FF2B5EF4-FFF2-40B4-BE49-F238E27FC236}">
                  <a16:creationId xmlns:a16="http://schemas.microsoft.com/office/drawing/2014/main" id="{F0744695-95CC-8DB8-C93E-F49832635086}"/>
                </a:ext>
              </a:extLst>
            </p:cNvPr>
            <p:cNvSpPr/>
            <p:nvPr/>
          </p:nvSpPr>
          <p:spPr>
            <a:xfrm>
              <a:off x="247454" y="9270"/>
              <a:ext cx="11513573" cy="2751959"/>
            </a:xfrm>
            <a:prstGeom prst="horizontalScroll">
              <a:avLst/>
            </a:prstGeom>
            <a:blipFill>
              <a:blip r:embed="rId2"/>
              <a:tile tx="0" ty="0" sx="100000" sy="100000" flip="none" algn="tl"/>
            </a:blip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9C5020A6-D07A-7B55-5C33-D2F6AF2EC293}"/>
                </a:ext>
              </a:extLst>
            </p:cNvPr>
            <p:cNvSpPr txBox="1"/>
            <p:nvPr/>
          </p:nvSpPr>
          <p:spPr>
            <a:xfrm>
              <a:off x="712028" y="359033"/>
              <a:ext cx="10923963" cy="2064512"/>
            </a:xfrm>
            <a:prstGeom prst="rect">
              <a:avLst/>
            </a:prstGeom>
            <a:noFill/>
          </p:spPr>
          <p:txBody>
            <a:bodyPr wrap="square" tIns="10800">
              <a:spAutoFit/>
            </a:bodyPr>
            <a:lstStyle/>
            <a:p>
              <a:r>
                <a:rPr lang="fr-FR" sz="2800" b="1" dirty="0"/>
                <a:t>Date		1930</a:t>
              </a:r>
              <a:r>
                <a:rPr lang="fr-FR" sz="2000" dirty="0"/>
                <a:t>			1974		1984		1997			2004, 	2005, 2008	2016</a:t>
              </a:r>
            </a:p>
            <a:p>
              <a:r>
                <a:rPr lang="fr-FR" dirty="0"/>
                <a:t>									</a:t>
              </a:r>
              <a:r>
                <a:rPr lang="fr-FR" sz="1400" dirty="0"/>
                <a:t>« </a:t>
              </a:r>
              <a:r>
                <a:rPr lang="fr-FR" sz="1400" i="1" dirty="0" err="1"/>
                <a:t>some</a:t>
              </a:r>
              <a:r>
                <a:rPr lang="fr-FR" sz="1400" i="1" dirty="0"/>
                <a:t> </a:t>
              </a:r>
              <a:r>
                <a:rPr lang="fr-FR" sz="1400" i="1" dirty="0" err="1"/>
                <a:t>questioned</a:t>
              </a:r>
              <a:endParaRPr lang="fr-FR" sz="1400" i="1" dirty="0"/>
            </a:p>
            <a:p>
              <a:r>
                <a:rPr lang="fr-FR" sz="1400" i="1" dirty="0"/>
                <a:t>								 the </a:t>
              </a:r>
              <a:r>
                <a:rPr lang="fr-FR" sz="1400" i="1" dirty="0" err="1"/>
                <a:t>validity</a:t>
              </a:r>
              <a:r>
                <a:rPr lang="fr-FR" sz="1400" i="1" dirty="0"/>
                <a:t> of the </a:t>
              </a:r>
              <a:r>
                <a:rPr lang="fr-FR" sz="1400" i="1" dirty="0" err="1"/>
                <a:t>literature</a:t>
              </a:r>
              <a:r>
                <a:rPr lang="fr-FR" sz="1400" i="1" dirty="0"/>
                <a:t>… » </a:t>
              </a:r>
            </a:p>
            <a:p>
              <a:endParaRPr lang="fr-FR" sz="1400" dirty="0"/>
            </a:p>
            <a:p>
              <a:r>
                <a:rPr lang="fr-FR" b="1" dirty="0"/>
                <a:t>Mortalité		10,5 vs 9,5%</a:t>
              </a:r>
              <a:r>
                <a:rPr lang="fr-FR" dirty="0"/>
                <a:t>		6,9 vs 7%					4,5 vs 4,2%		Non significatif</a:t>
              </a:r>
            </a:p>
            <a:p>
              <a:r>
                <a:rPr lang="fr-FR" b="1" dirty="0"/>
                <a:t>													0,3% vs 30-65% de mortalité naturelle!</a:t>
              </a:r>
            </a:p>
            <a:p>
              <a:r>
                <a:rPr lang="fr-FR" b="1" dirty="0"/>
                <a:t>Effet			Marginal</a:t>
              </a:r>
              <a:r>
                <a:rPr lang="fr-FR" dirty="0"/>
                <a:t>			Sans effet					Question sociale… 	RAS		 RAS			 RAS</a:t>
              </a: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24E55B8F-B9F7-4262-0962-CFBC3B45CBF5}"/>
              </a:ext>
            </a:extLst>
          </p:cNvPr>
          <p:cNvSpPr txBox="1"/>
          <p:nvPr/>
        </p:nvSpPr>
        <p:spPr>
          <a:xfrm>
            <a:off x="1182354" y="3030010"/>
            <a:ext cx="9827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/>
              <a:buNone/>
            </a:pPr>
            <a:r>
              <a:rPr lang="en-US" sz="1800" b="1" dirty="0" err="1">
                <a:solidFill>
                  <a:srgbClr val="000000"/>
                </a:solidFill>
                <a:latin typeface="LOLFE B+ Gulliver RM"/>
              </a:rPr>
              <a:t>Moralité</a:t>
            </a:r>
            <a:r>
              <a:rPr lang="en-US" sz="1800" b="1" dirty="0">
                <a:solidFill>
                  <a:srgbClr val="000000"/>
                </a:solidFill>
                <a:latin typeface="LOLFE B+ Gulliver RM"/>
              </a:rPr>
              <a:t> : la </a:t>
            </a:r>
            <a:r>
              <a:rPr lang="en-US" sz="1800" b="1" dirty="0" err="1">
                <a:solidFill>
                  <a:srgbClr val="000000"/>
                </a:solidFill>
                <a:latin typeface="LOLFE B+ Gulliver RM"/>
              </a:rPr>
              <a:t>réponse</a:t>
            </a:r>
            <a:r>
              <a:rPr lang="en-US" sz="1800" b="1" dirty="0">
                <a:solidFill>
                  <a:srgbClr val="000000"/>
                </a:solidFill>
                <a:latin typeface="LOLFE B+ Gulliver RM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LOLFE B+ Gulliver RM"/>
              </a:rPr>
              <a:t>est</a:t>
            </a:r>
            <a:r>
              <a:rPr lang="en-US" sz="1800" b="1" dirty="0">
                <a:solidFill>
                  <a:srgbClr val="000000"/>
                </a:solidFill>
                <a:latin typeface="LOLFE B+ Gulliver RM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LOLFE B+ Gulliver RM"/>
              </a:rPr>
              <a:t>connue</a:t>
            </a:r>
            <a:r>
              <a:rPr lang="en-US" sz="1800" b="1" dirty="0">
                <a:solidFill>
                  <a:srgbClr val="000000"/>
                </a:solidFill>
                <a:latin typeface="LOLFE B+ Gulliver RM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LOLFE B+ Gulliver RM"/>
              </a:rPr>
              <a:t>depuis</a:t>
            </a:r>
            <a:r>
              <a:rPr lang="en-US" sz="1800" b="1" dirty="0">
                <a:solidFill>
                  <a:srgbClr val="000000"/>
                </a:solidFill>
                <a:latin typeface="LOLFE B+ Gulliver RM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LOLFE B+ Gulliver RM"/>
              </a:rPr>
              <a:t>près</a:t>
            </a:r>
            <a:r>
              <a:rPr lang="en-US" sz="1800" b="1" dirty="0">
                <a:solidFill>
                  <a:srgbClr val="000000"/>
                </a:solidFill>
                <a:latin typeface="LOLFE B+ Gulliver RM"/>
              </a:rPr>
              <a:t> de 90 ans. </a:t>
            </a:r>
            <a:r>
              <a:rPr lang="en-US" sz="1800" b="1" dirty="0" err="1">
                <a:solidFill>
                  <a:srgbClr val="000000"/>
                </a:solidFill>
                <a:latin typeface="LOLFE B+ Gulliver RM"/>
              </a:rPr>
              <a:t>Mais</a:t>
            </a:r>
            <a:r>
              <a:rPr lang="en-US" sz="1800" b="1" dirty="0">
                <a:solidFill>
                  <a:srgbClr val="000000"/>
                </a:solidFill>
                <a:latin typeface="LOLFE B+ Gulliver RM"/>
              </a:rPr>
              <a:t> on </a:t>
            </a:r>
            <a:r>
              <a:rPr lang="en-US" sz="1800" b="1" dirty="0" err="1">
                <a:solidFill>
                  <a:srgbClr val="000000"/>
                </a:solidFill>
                <a:latin typeface="LOLFE B+ Gulliver RM"/>
              </a:rPr>
              <a:t>cherche</a:t>
            </a:r>
            <a:r>
              <a:rPr lang="en-US" sz="1800" b="1" dirty="0">
                <a:solidFill>
                  <a:srgbClr val="000000"/>
                </a:solidFill>
                <a:latin typeface="LOLFE B+ Gulliver RM"/>
              </a:rPr>
              <a:t> et on </a:t>
            </a:r>
            <a:r>
              <a:rPr lang="en-US" sz="1800" b="1" dirty="0" err="1">
                <a:solidFill>
                  <a:srgbClr val="000000"/>
                </a:solidFill>
                <a:latin typeface="LOLFE B+ Gulliver RM"/>
              </a:rPr>
              <a:t>essaie</a:t>
            </a:r>
            <a:r>
              <a:rPr lang="en-US" sz="1800" b="1" dirty="0">
                <a:solidFill>
                  <a:srgbClr val="000000"/>
                </a:solidFill>
                <a:latin typeface="LOLFE B+ Gulliver RM"/>
              </a:rPr>
              <a:t> encore…</a:t>
            </a:r>
            <a:endParaRPr lang="fr-FR" sz="24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FE0EF2E-BCFD-FE00-A011-0EB3C44E2F2B}"/>
              </a:ext>
            </a:extLst>
          </p:cNvPr>
          <p:cNvSpPr txBox="1"/>
          <p:nvPr/>
        </p:nvSpPr>
        <p:spPr>
          <a:xfrm>
            <a:off x="1043150" y="559721"/>
            <a:ext cx="3959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Effets biologiques 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541C284-C2DA-7C8D-8E89-BB6E74A9BF9B}"/>
              </a:ext>
            </a:extLst>
          </p:cNvPr>
          <p:cNvSpPr txBox="1"/>
          <p:nvPr/>
        </p:nvSpPr>
        <p:spPr>
          <a:xfrm>
            <a:off x="1043150" y="3508882"/>
            <a:ext cx="3959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Effets halieutiques </a:t>
            </a:r>
            <a:r>
              <a:rPr lang="fr-FR" sz="1400" dirty="0"/>
              <a:t>(9 réf., 2002-2008)</a:t>
            </a:r>
            <a:r>
              <a:rPr lang="fr-FR" b="1" dirty="0"/>
              <a:t> :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B63E7C67-9689-69E0-E9FB-8174257084AC}"/>
              </a:ext>
            </a:extLst>
          </p:cNvPr>
          <p:cNvSpPr txBox="1">
            <a:spLocks/>
          </p:cNvSpPr>
          <p:nvPr/>
        </p:nvSpPr>
        <p:spPr>
          <a:xfrm>
            <a:off x="868752" y="3881495"/>
            <a:ext cx="10515600" cy="47533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dirty="0"/>
              <a:t>En résumé, de </a:t>
            </a:r>
            <a:r>
              <a:rPr lang="fr-FR" sz="2000" b="1" dirty="0">
                <a:solidFill>
                  <a:srgbClr val="FF0000"/>
                </a:solidFill>
              </a:rPr>
              <a:t>10 à 50% de pertes en ligne </a:t>
            </a:r>
            <a:r>
              <a:rPr lang="fr-FR" sz="2000" dirty="0"/>
              <a:t>sans ardillon selon les espèces, les milieux.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5882347-9B1D-8203-E4CD-3DC71D15B9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052" t="11739" r="23179" b="20823"/>
          <a:stretch/>
        </p:blipFill>
        <p:spPr>
          <a:xfrm>
            <a:off x="707196" y="4439512"/>
            <a:ext cx="1182549" cy="125060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F1B6D5F-C5B3-81FE-6EEE-53D5BD43F3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3131" y="4479883"/>
            <a:ext cx="936680" cy="104360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6D9BA41-DE20-8C6B-5D2A-D90CA8E29AA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82" r="3236" b="23565"/>
          <a:stretch/>
        </p:blipFill>
        <p:spPr>
          <a:xfrm>
            <a:off x="3898078" y="5185322"/>
            <a:ext cx="1279083" cy="104360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699F7B7-919C-FAD0-CF75-E576F9BF82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4819" y="5113186"/>
            <a:ext cx="1187882" cy="118788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C7DF60AE-193B-01D7-0F04-A4C2EFDE50FF}"/>
              </a:ext>
            </a:extLst>
          </p:cNvPr>
          <p:cNvSpPr txBox="1"/>
          <p:nvPr/>
        </p:nvSpPr>
        <p:spPr>
          <a:xfrm>
            <a:off x="1544909" y="4478101"/>
            <a:ext cx="11825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Efficacité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36%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69BC3D7-8783-5F14-DCAF-653CAA23C8FA}"/>
              </a:ext>
            </a:extLst>
          </p:cNvPr>
          <p:cNvSpPr txBox="1"/>
          <p:nvPr/>
        </p:nvSpPr>
        <p:spPr>
          <a:xfrm>
            <a:off x="4877051" y="5537063"/>
            <a:ext cx="11825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Efficacité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29 %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E8BEFFA-CE55-000A-496D-ECC0D1FF70AC}"/>
              </a:ext>
            </a:extLst>
          </p:cNvPr>
          <p:cNvSpPr txBox="1"/>
          <p:nvPr/>
        </p:nvSpPr>
        <p:spPr>
          <a:xfrm>
            <a:off x="8563544" y="4456521"/>
            <a:ext cx="11825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Efficacité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24 %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38BD064-23C7-7421-5C8C-2E2B26DC5141}"/>
              </a:ext>
            </a:extLst>
          </p:cNvPr>
          <p:cNvSpPr txBox="1"/>
          <p:nvPr/>
        </p:nvSpPr>
        <p:spPr>
          <a:xfrm>
            <a:off x="10073520" y="5535867"/>
            <a:ext cx="11825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Efficacité :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23%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82249F11-B01F-AD11-0716-CD4A556A29BD}"/>
              </a:ext>
            </a:extLst>
          </p:cNvPr>
          <p:cNvSpPr/>
          <p:nvPr/>
        </p:nvSpPr>
        <p:spPr>
          <a:xfrm>
            <a:off x="2761191" y="4627416"/>
            <a:ext cx="6236079" cy="1698424"/>
          </a:xfrm>
          <a:custGeom>
            <a:avLst/>
            <a:gdLst>
              <a:gd name="connsiteX0" fmla="*/ 0 w 5738326"/>
              <a:gd name="connsiteY0" fmla="*/ 37864 h 1698424"/>
              <a:gd name="connsiteX1" fmla="*/ 2929812 w 5738326"/>
              <a:gd name="connsiteY1" fmla="*/ 205815 h 1698424"/>
              <a:gd name="connsiteX2" fmla="*/ 4469363 w 5738326"/>
              <a:gd name="connsiteY2" fmla="*/ 1624068 h 1698424"/>
              <a:gd name="connsiteX3" fmla="*/ 5738326 w 5738326"/>
              <a:gd name="connsiteY3" fmla="*/ 1512100 h 1698424"/>
              <a:gd name="connsiteX4" fmla="*/ 5738326 w 5738326"/>
              <a:gd name="connsiteY4" fmla="*/ 1512100 h 1698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38326" h="1698424">
                <a:moveTo>
                  <a:pt x="0" y="37864"/>
                </a:moveTo>
                <a:cubicBezTo>
                  <a:pt x="1092459" y="-10344"/>
                  <a:pt x="2184918" y="-58552"/>
                  <a:pt x="2929812" y="205815"/>
                </a:cubicBezTo>
                <a:cubicBezTo>
                  <a:pt x="3674706" y="470182"/>
                  <a:pt x="4001277" y="1406354"/>
                  <a:pt x="4469363" y="1624068"/>
                </a:cubicBezTo>
                <a:cubicBezTo>
                  <a:pt x="4937449" y="1841782"/>
                  <a:pt x="5738326" y="1512100"/>
                  <a:pt x="5738326" y="1512100"/>
                </a:cubicBezTo>
                <a:lnTo>
                  <a:pt x="5738326" y="1512100"/>
                </a:lnTo>
              </a:path>
            </a:pathLst>
          </a:custGeom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FBFEFBC-BF42-A9DB-DE3D-43988506425B}"/>
              </a:ext>
            </a:extLst>
          </p:cNvPr>
          <p:cNvSpPr txBox="1"/>
          <p:nvPr/>
        </p:nvSpPr>
        <p:spPr>
          <a:xfrm>
            <a:off x="3695105" y="4494094"/>
            <a:ext cx="3193110" cy="64633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1/3 des poissons décrochés, </a:t>
            </a:r>
          </a:p>
          <a:p>
            <a:pPr lvl="0" algn="ctr" defTabSz="914400"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Pour </a:t>
            </a:r>
            <a:r>
              <a:rPr lang="fr-FR" b="1" dirty="0">
                <a:solidFill>
                  <a:prstClr val="black"/>
                </a:solidFill>
              </a:rPr>
              <a:t>gain sur mortalité &lt;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1%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7ADFB73-71B5-7D5D-E22B-9A85C5F027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1466" y="49972"/>
            <a:ext cx="1957079" cy="83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99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3" grpId="0"/>
      <p:bldP spid="14" grpId="0"/>
      <p:bldP spid="15" grpId="0" build="p"/>
      <p:bldP spid="20" grpId="0"/>
      <p:bldP spid="21" grpId="0"/>
      <p:bldP spid="22" grpId="0"/>
      <p:bldP spid="23" grpId="0"/>
      <p:bldP spid="24" grpId="0" animBg="1"/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915DAA45-66B9-488D-6309-CE0E088202B2}"/>
              </a:ext>
            </a:extLst>
          </p:cNvPr>
          <p:cNvSpPr txBox="1">
            <a:spLocks/>
          </p:cNvSpPr>
          <p:nvPr/>
        </p:nvSpPr>
        <p:spPr>
          <a:xfrm>
            <a:off x="922216" y="388970"/>
            <a:ext cx="10515600" cy="91154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rgbClr val="273482"/>
                </a:solidFill>
                <a:latin typeface="Cardenio Modern" panose="03000700000000000000" pitchFamily="66" charset="0"/>
              </a:rPr>
              <a:t>Avec ou sans ardillons ?</a:t>
            </a:r>
            <a:endParaRPr lang="fr-FR" sz="3200" dirty="0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8E1208D-D44B-2FBE-F176-152C0F2086F6}"/>
              </a:ext>
            </a:extLst>
          </p:cNvPr>
          <p:cNvSpPr txBox="1">
            <a:spLocks/>
          </p:cNvSpPr>
          <p:nvPr/>
        </p:nvSpPr>
        <p:spPr>
          <a:xfrm>
            <a:off x="1285240" y="1385792"/>
            <a:ext cx="10515600" cy="435133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400" dirty="0"/>
          </a:p>
          <a:p>
            <a:r>
              <a:rPr lang="fr-FR" sz="2400" dirty="0"/>
              <a:t>Attention à ne pas tomber dans le piège de la stratégie animaliste :</a:t>
            </a:r>
          </a:p>
          <a:p>
            <a:endParaRPr lang="fr-FR" sz="2400" dirty="0"/>
          </a:p>
          <a:p>
            <a:endParaRPr lang="fr-FR" sz="24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00084ED-95AD-6782-ABBF-44656F2A3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728" y="1977578"/>
            <a:ext cx="10152576" cy="224538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55BE364-57C9-39C4-4A90-F2DF5C87A2A9}"/>
              </a:ext>
            </a:extLst>
          </p:cNvPr>
          <p:cNvSpPr txBox="1"/>
          <p:nvPr/>
        </p:nvSpPr>
        <p:spPr>
          <a:xfrm>
            <a:off x="4625801" y="4426048"/>
            <a:ext cx="29403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stratégie des petits pas…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925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C66A78-0D29-8E43-264C-69E041F40B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49972"/>
            <a:ext cx="10363200" cy="686166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rgbClr val="000090"/>
                </a:solidFill>
              </a:rPr>
              <a:t>Bilan / fenêtres de capture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C2DE1AE-9085-F026-FBFB-2504D3A29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1223167"/>
            <a:ext cx="10989434" cy="715060"/>
          </a:xfrm>
        </p:spPr>
        <p:txBody>
          <a:bodyPr/>
          <a:lstStyle/>
          <a:p>
            <a:r>
              <a:rPr lang="fr-FR" sz="2400" b="1" dirty="0"/>
              <a:t>Une mesure qui répond aux souhaits du plus grand nombre</a:t>
            </a:r>
          </a:p>
          <a:p>
            <a:pPr lvl="1"/>
            <a:r>
              <a:rPr lang="fr-FR" sz="2000" dirty="0"/>
              <a:t>Attente N°1 = Taille des prises (2020), et 72% des pêcheurs gardent du poisson…</a:t>
            </a:r>
          </a:p>
          <a:p>
            <a:pPr lvl="1"/>
            <a:r>
              <a:rPr lang="fr-FR" sz="2000" dirty="0">
                <a:solidFill>
                  <a:srgbClr val="4A7EBB"/>
                </a:solidFill>
              </a:rPr>
              <a:t>Possibilité de faire coexister ces demandes sur de vastes zones et éviter la sur-fréquentation de parcours no-kill rares et parfois (très) éloignés géographiquement des pêcheurs ; </a:t>
            </a:r>
          </a:p>
          <a:p>
            <a:pPr lvl="1"/>
            <a:r>
              <a:rPr lang="fr-FR" sz="2000" dirty="0">
                <a:solidFill>
                  <a:srgbClr val="4A7EBB"/>
                </a:solidFill>
              </a:rPr>
              <a:t>mesure d’intégration, de cohabitation et d’échange plutôt que de cloisonnement des pratiques ;</a:t>
            </a:r>
          </a:p>
          <a:p>
            <a:pPr marL="457200" lvl="1" indent="0">
              <a:buNone/>
            </a:pPr>
            <a:endParaRPr lang="fr-FR" sz="1100" dirty="0"/>
          </a:p>
          <a:p>
            <a:r>
              <a:rPr lang="fr-FR" sz="2400" b="1" dirty="0"/>
              <a:t>Semble susceptible de redynamiser des populations </a:t>
            </a:r>
            <a:r>
              <a:rPr lang="fr-FR" sz="2400" b="1" u="sng" dirty="0"/>
              <a:t>dans certains cas ;</a:t>
            </a:r>
          </a:p>
          <a:p>
            <a:pPr lvl="1"/>
            <a:r>
              <a:rPr lang="fr-FR" sz="2000" dirty="0"/>
              <a:t>Besoin de relier les caractéristiques des milieux, des populations, aux taux d’exploitation</a:t>
            </a:r>
            <a:r>
              <a:rPr lang="fr-FR" sz="2000" b="1" dirty="0"/>
              <a:t> ;</a:t>
            </a:r>
          </a:p>
          <a:p>
            <a:pPr lvl="1"/>
            <a:r>
              <a:rPr lang="fr-FR" sz="2000" dirty="0">
                <a:solidFill>
                  <a:srgbClr val="FF0000"/>
                </a:solidFill>
              </a:rPr>
              <a:t>mais …données halieutiques quantifiables sont les grandes absentes de nos plans de gestion des 30 dernières années</a:t>
            </a:r>
            <a:r>
              <a:rPr lang="fr-FR" sz="2000" b="1" dirty="0">
                <a:solidFill>
                  <a:srgbClr val="FF0000"/>
                </a:solidFill>
              </a:rPr>
              <a:t>.</a:t>
            </a:r>
          </a:p>
          <a:p>
            <a:pPr marL="457200" lvl="1" indent="0">
              <a:buNone/>
            </a:pPr>
            <a:endParaRPr lang="fr-FR" sz="1100" dirty="0">
              <a:solidFill>
                <a:srgbClr val="00B0F0"/>
              </a:solidFill>
            </a:endParaRPr>
          </a:p>
          <a:p>
            <a:r>
              <a:rPr lang="fr-FR" sz="2400" b="1" dirty="0"/>
              <a:t>Facteur de protection contre les revendications idéologiques </a:t>
            </a:r>
            <a:r>
              <a:rPr lang="fr-FR" sz="2400" dirty="0"/>
              <a:t>(financées) liées à la condition animale et les attaques sur le no-kill.</a:t>
            </a:r>
          </a:p>
          <a:p>
            <a:endParaRPr lang="fr-FR" sz="2400" dirty="0"/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89390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5A02BF-2AEE-452C-BC30-D41C8E1CF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404" y="2204969"/>
            <a:ext cx="4368602" cy="1956841"/>
          </a:xfrm>
        </p:spPr>
        <p:txBody>
          <a:bodyPr anchor="b">
            <a:normAutofit/>
          </a:bodyPr>
          <a:lstStyle/>
          <a:p>
            <a:pPr algn="ctr"/>
            <a:r>
              <a:rPr lang="fr-FR" sz="5400" dirty="0"/>
              <a:t>Merci de votre attention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3678245-459F-4FF5-AEBB-FA69EC5882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31" r="24168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2738587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5763</TotalTime>
  <Words>2431</Words>
  <Application>Microsoft Office PowerPoint</Application>
  <PresentationFormat>Grand écran</PresentationFormat>
  <Paragraphs>339</Paragraphs>
  <Slides>27</Slides>
  <Notes>12</Notes>
  <HiddenSlides>2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27</vt:i4>
      </vt:variant>
    </vt:vector>
  </HeadingPairs>
  <TitlesOfParts>
    <vt:vector size="40" baseType="lpstr">
      <vt:lpstr>Anime Ace 2.0 BB</vt:lpstr>
      <vt:lpstr>Arial</vt:lpstr>
      <vt:lpstr>Arial</vt:lpstr>
      <vt:lpstr>Calibri</vt:lpstr>
      <vt:lpstr>Calibri Light</vt:lpstr>
      <vt:lpstr>Cardenio Modern</vt:lpstr>
      <vt:lpstr>Comic Sans MS</vt:lpstr>
      <vt:lpstr>LOLFE B+ Gulliver RM</vt:lpstr>
      <vt:lpstr>Symbol</vt:lpstr>
      <vt:lpstr>Wingdings</vt:lpstr>
      <vt:lpstr>Thème Office</vt:lpstr>
      <vt:lpstr>1_Thème Office</vt:lpstr>
      <vt:lpstr>2_Thème Office</vt:lpstr>
      <vt:lpstr>Retour sur l’expérimentation  des fenêtres de capture du Rhône</vt:lpstr>
      <vt:lpstr>Trois types d’expérimentations en cours :</vt:lpstr>
      <vt:lpstr>Brochet : objectif = restaurer les stocks de grands spécimens, surexploités ici (P&gt;55%/an)</vt:lpstr>
      <vt:lpstr>Présentation PowerPoint</vt:lpstr>
      <vt:lpstr>Quel effet sur les grands brochets? </vt:lpstr>
      <vt:lpstr>Quel effet sur les grands brochets?</vt:lpstr>
      <vt:lpstr>Quel effet sur les petits?</vt:lpstr>
      <vt:lpstr>Et en conséquence :</vt:lpstr>
      <vt:lpstr>Présentation PowerPoint</vt:lpstr>
      <vt:lpstr>Par rapport à la biblio sur l’espèce :</vt:lpstr>
      <vt:lpstr>Bilan satisfaction</vt:lpstr>
      <vt:lpstr>Présentation PowerPoint</vt:lpstr>
      <vt:lpstr>Truite : expérimentation sur le BV Brévenne, 2 AAPPMA volontaires </vt:lpstr>
      <vt:lpstr>Quelle évolution des paramètres démographiques et halieutiques?</vt:lpstr>
      <vt:lpstr>Cas du Cosne :</vt:lpstr>
      <vt:lpstr>Présentation PowerPoint</vt:lpstr>
      <vt:lpstr>Bilan satisfaction</vt:lpstr>
      <vt:lpstr>Par rapport à la biblio… de 1984 !</vt:lpstr>
      <vt:lpstr>Et :</vt:lpstr>
      <vt:lpstr>Parenthèse : de quoi dépend l’abondance des 0+?</vt:lpstr>
      <vt:lpstr>Présentation PowerPoint</vt:lpstr>
      <vt:lpstr>Présentation PowerPoint</vt:lpstr>
      <vt:lpstr>Est-ce une nouveauté?</vt:lpstr>
      <vt:lpstr>Présentation PowerPoint</vt:lpstr>
      <vt:lpstr>Présentation PowerPoint</vt:lpstr>
      <vt:lpstr>Bilan / fenêtres de capture</vt:lpstr>
      <vt:lpstr>Merci de votre attention</vt:lpstr>
    </vt:vector>
  </TitlesOfParts>
  <Company>Graine d'influence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Couverture sans visuel</dc:title>
  <dc:creator>karine roze</dc:creator>
  <cp:lastModifiedBy>Jean-Pierre FAURE</cp:lastModifiedBy>
  <cp:revision>164</cp:revision>
  <dcterms:created xsi:type="dcterms:W3CDTF">2017-10-09T07:35:39Z</dcterms:created>
  <dcterms:modified xsi:type="dcterms:W3CDTF">2022-11-28T11:14:04Z</dcterms:modified>
</cp:coreProperties>
</file>